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2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18" r:id="rId2"/>
    <p:sldMasterId id="2147483764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78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9" r:id="rId27"/>
  </p:sldIdLst>
  <p:sldSz cx="12192000" cy="6858000"/>
  <p:notesSz cx="6858000" cy="9144000"/>
  <p:photoAlbum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67" y="431800"/>
            <a:ext cx="1255184" cy="78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25995" y="5057598"/>
            <a:ext cx="11061895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67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625995" y="5377594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625995" y="5697590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723" y="4281951"/>
            <a:ext cx="11070167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aseline="0">
                <a:solidFill>
                  <a:srgbClr val="FFFFFE"/>
                </a:solidFill>
                <a:latin typeface="+mj-l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567687" y="3519969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933" b="0" i="0" spc="0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9211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04852" y="1168479"/>
            <a:ext cx="11013016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3193" indent="-523187">
              <a:lnSpc>
                <a:spcPts val="5920"/>
              </a:lnSpc>
              <a:spcBef>
                <a:spcPts val="0"/>
              </a:spcBef>
              <a:buClr>
                <a:schemeClr val="tx2"/>
              </a:buClr>
              <a:buSzPct val="80000"/>
              <a:buFont typeface="Arial"/>
              <a:buChar char="•"/>
              <a:defRPr sz="4933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677176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996719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89370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9/18/2018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48532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9/18/2018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716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6401" y="1797051"/>
            <a:ext cx="11036459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74561" indent="-298382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80000"/>
              <a:buFont typeface="Arial"/>
              <a:buChar char="•"/>
              <a:defRPr sz="2667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677176" indent="-287799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996719" indent="-228548">
              <a:buClr>
                <a:schemeClr val="tx2"/>
              </a:buClr>
              <a:buSzPct val="80000"/>
              <a:buFont typeface="Arial"/>
              <a:buChar char="•"/>
              <a:defRPr sz="2133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2"/>
              </a:buClr>
              <a:buSzPct val="80000"/>
              <a:buFont typeface="Arial"/>
              <a:buChar char="•"/>
              <a:defRPr sz="1867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2"/>
              </a:buClr>
              <a:buSzPct val="8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98408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3689" y="1797051"/>
            <a:ext cx="5201497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32" indent="-228548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80000"/>
              <a:buFont typeface="Arial"/>
              <a:buChar char="•"/>
              <a:defRPr sz="2667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609458" indent="-287799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838006" indent="-228548">
              <a:buClr>
                <a:schemeClr val="tx2"/>
              </a:buClr>
              <a:buSzPct val="80000"/>
              <a:buFont typeface="Arial"/>
              <a:buChar char="•"/>
              <a:defRPr sz="2133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1066552" indent="-228548">
              <a:buClr>
                <a:schemeClr val="tx2"/>
              </a:buClr>
              <a:buSzPct val="80000"/>
              <a:buFont typeface="Arial"/>
              <a:buChar char="•"/>
              <a:defRPr sz="1867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295097" indent="-228548">
              <a:buClr>
                <a:schemeClr val="tx2"/>
              </a:buClr>
              <a:buSzPct val="8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086392" y="1797051"/>
            <a:ext cx="5624613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32" indent="-228548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80000"/>
              <a:buFont typeface="Arial"/>
              <a:buChar char="•"/>
              <a:defRPr sz="2667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609458" indent="-287799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838006" indent="-228548">
              <a:buClr>
                <a:schemeClr val="tx2"/>
              </a:buClr>
              <a:buSzPct val="80000"/>
              <a:buFont typeface="Arial"/>
              <a:buChar char="•"/>
              <a:defRPr sz="2133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1066552" indent="-228548">
              <a:buClr>
                <a:schemeClr val="tx2"/>
              </a:buClr>
              <a:buSzPct val="80000"/>
              <a:buFont typeface="Arial"/>
              <a:buChar char="•"/>
              <a:defRPr sz="1867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295097" indent="-228548">
              <a:buClr>
                <a:schemeClr val="tx2"/>
              </a:buClr>
              <a:buSzPct val="8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57425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6087533" y="812801"/>
            <a:ext cx="0" cy="5312833"/>
          </a:xfrm>
          <a:prstGeom prst="line">
            <a:avLst/>
          </a:prstGeom>
          <a:ln w="38100" cap="flat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905" y="403341"/>
            <a:ext cx="4954660" cy="1101929"/>
          </a:xfrm>
          <a:prstGeom prst="rect">
            <a:avLst/>
          </a:prstGeom>
        </p:spPr>
        <p:txBody>
          <a:bodyPr lIns="61712" tIns="34286" rIns="61712" bIns="34286" rtlCol="0">
            <a:noAutofit/>
          </a:bodyPr>
          <a:lstStyle>
            <a:lvl1pPr algn="l" defTabSz="91427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267" b="0" i="0" kern="1200" spc="-100" baseline="0" dirty="0" smtClean="0">
                <a:solidFill>
                  <a:schemeClr val="tx2"/>
                </a:solidFill>
                <a:latin typeface="+mj-lt"/>
                <a:ea typeface="+mj-ea"/>
                <a:cs typeface="CiscoSans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6541286" y="403341"/>
            <a:ext cx="4954660" cy="110192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marR="0" indent="0" algn="l" defTabSz="91427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267" b="0" i="0" kern="1200" spc="-100" baseline="0" dirty="0">
                <a:solidFill>
                  <a:schemeClr val="tx2"/>
                </a:solidFill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23905" y="1797051"/>
            <a:ext cx="4954660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32" indent="-228548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80000"/>
              <a:buFont typeface="Arial"/>
              <a:buChar char="•"/>
              <a:defRPr sz="2667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609458" indent="-287799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838006" indent="-228548">
              <a:buClr>
                <a:schemeClr val="tx2"/>
              </a:buClr>
              <a:buSzPct val="80000"/>
              <a:buFont typeface="Arial"/>
              <a:buChar char="•"/>
              <a:defRPr sz="2133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1066552" indent="-228548">
              <a:buClr>
                <a:schemeClr val="tx2"/>
              </a:buClr>
              <a:buSzPct val="80000"/>
              <a:buFont typeface="Arial"/>
              <a:buChar char="•"/>
              <a:defRPr sz="1867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295097" indent="-228548">
              <a:buClr>
                <a:schemeClr val="tx2"/>
              </a:buClr>
              <a:buSzPct val="8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541286" y="1797051"/>
            <a:ext cx="4954660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32" indent="-228548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80000"/>
              <a:buFont typeface="Arial"/>
              <a:buChar char="•"/>
              <a:defRPr sz="2667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609458" indent="-287799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838006" indent="-228548">
              <a:buClr>
                <a:schemeClr val="tx2"/>
              </a:buClr>
              <a:buSzPct val="80000"/>
              <a:buFont typeface="Arial"/>
              <a:buChar char="•"/>
              <a:defRPr sz="2133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1066552" indent="-228548">
              <a:buClr>
                <a:schemeClr val="tx2"/>
              </a:buClr>
              <a:buSzPct val="80000"/>
              <a:buFont typeface="Arial"/>
              <a:buChar char="•"/>
              <a:defRPr sz="1867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295097" indent="-228548">
              <a:buClr>
                <a:schemeClr val="tx2"/>
              </a:buClr>
              <a:buSzPct val="8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5256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4093633" y="812801"/>
            <a:ext cx="0" cy="5312833"/>
          </a:xfrm>
          <a:prstGeom prst="line">
            <a:avLst/>
          </a:prstGeom>
          <a:ln w="38100" cap="flat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049684" y="812801"/>
            <a:ext cx="0" cy="5312833"/>
          </a:xfrm>
          <a:prstGeom prst="line">
            <a:avLst/>
          </a:prstGeom>
          <a:ln w="38100" cap="flat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615952" y="304425"/>
            <a:ext cx="3116145" cy="102728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91427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333" b="0" i="0" u="none" strike="noStrike" kern="1200" cap="none" spc="-10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2"/>
          </p:nvPr>
        </p:nvSpPr>
        <p:spPr>
          <a:xfrm>
            <a:off x="4503638" y="303785"/>
            <a:ext cx="3116145" cy="102728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91427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333" b="0" i="0" u="none" strike="noStrike" kern="1200" cap="none" spc="-10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8473085" y="293972"/>
            <a:ext cx="3116145" cy="102728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91427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333" b="0" i="0" u="none" strike="noStrike" kern="1200" cap="none" spc="-10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15951" y="1601459"/>
            <a:ext cx="3116147" cy="441987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11080" indent="-228548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80000"/>
              <a:buFont typeface="Arial"/>
              <a:buChar char="•"/>
              <a:defRPr sz="2133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575866" indent="-228548">
              <a:buClr>
                <a:schemeClr val="tx2"/>
              </a:buClr>
              <a:buSzPct val="8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4503637" y="1600428"/>
            <a:ext cx="3116147" cy="441987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11080" indent="-228548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80000"/>
              <a:buFont typeface="Arial"/>
              <a:buChar char="•"/>
              <a:defRPr sz="2133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575866" indent="-228548">
              <a:buClr>
                <a:schemeClr val="tx2"/>
              </a:buClr>
              <a:buSzPct val="8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8473083" y="1600428"/>
            <a:ext cx="3116147" cy="441987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11080" indent="-228548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80000"/>
              <a:buFont typeface="Arial"/>
              <a:buChar char="•"/>
              <a:defRPr sz="2133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575866" indent="-228548">
              <a:buClr>
                <a:schemeClr val="tx2"/>
              </a:buClr>
              <a:buSzPct val="8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348000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6760634" y="1773767"/>
            <a:ext cx="4950884" cy="4135967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7" rIns="121893" bIns="6094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6864941" y="1975668"/>
            <a:ext cx="4501216" cy="221202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14288" indent="-114288" algn="l" defTabSz="91427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baseline="0" dirty="0" smtClean="0">
                <a:solidFill>
                  <a:schemeClr val="tx2"/>
                </a:solidFill>
                <a:latin typeface="+mn-lt"/>
                <a:ea typeface="+mn-ea"/>
                <a:cs typeface="CiscoSans ExtraLight"/>
              </a:defRPr>
            </a:lvl1pPr>
            <a:lvl2pPr marL="114288" indent="-114288" algn="l" defTabSz="91427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88" indent="-114288" algn="l" defTabSz="91427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88" indent="-114288" algn="l" defTabSz="91427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88" indent="-114288" algn="l" defTabSz="91427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6864942" y="4736592"/>
            <a:ext cx="4674993" cy="33832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buClr>
                <a:schemeClr val="tx2"/>
              </a:buClr>
              <a:buFontTx/>
              <a:buNone/>
              <a:defRPr sz="160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3689" y="1797051"/>
            <a:ext cx="5201497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32" indent="-228548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80000"/>
              <a:buFont typeface="Arial"/>
              <a:buChar char="•"/>
              <a:defRPr sz="2667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609458" indent="-287799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838006" indent="-228548">
              <a:buClr>
                <a:schemeClr val="tx2"/>
              </a:buClr>
              <a:buSzPct val="80000"/>
              <a:buFont typeface="Arial"/>
              <a:buChar char="•"/>
              <a:defRPr sz="2133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1066552" indent="-228548">
              <a:buClr>
                <a:schemeClr val="tx2"/>
              </a:buClr>
              <a:buSzPct val="80000"/>
              <a:buFont typeface="Arial"/>
              <a:buChar char="•"/>
              <a:defRPr sz="1867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295097" indent="-228548">
              <a:buClr>
                <a:schemeClr val="tx2"/>
              </a:buClr>
              <a:buSzPct val="8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58412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835180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4417" y="5221411"/>
            <a:ext cx="10389144" cy="465808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804747">
              <a:lnSpc>
                <a:spcPct val="100000"/>
              </a:lnSpc>
              <a:spcBef>
                <a:spcPct val="50000"/>
              </a:spcBef>
              <a:buNone/>
              <a:defRPr sz="2933" b="0" i="0">
                <a:solidFill>
                  <a:schemeClr val="tx2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3897" y="2054069"/>
            <a:ext cx="10629664" cy="3038449"/>
          </a:xfrm>
          <a:prstGeom prst="rect">
            <a:avLst/>
          </a:prstGeom>
        </p:spPr>
        <p:txBody>
          <a:bodyPr>
            <a:noAutofit/>
          </a:bodyPr>
          <a:lstStyle>
            <a:lvl1pPr marL="244794" indent="-533277" algn="l">
              <a:lnSpc>
                <a:spcPct val="90000"/>
              </a:lnSpc>
              <a:defRPr sz="6133" b="0" i="1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07432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6146800" y="812801"/>
            <a:ext cx="0" cy="5312833"/>
          </a:xfrm>
          <a:prstGeom prst="line">
            <a:avLst/>
          </a:prstGeom>
          <a:ln w="38100" cap="flat" cmpd="sng">
            <a:solidFill>
              <a:srgbClr val="004B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18351" y="1918747"/>
            <a:ext cx="5093797" cy="3020519"/>
          </a:xfrm>
        </p:spPr>
        <p:txBody>
          <a:bodyPr lIns="61715" tIns="34288" rIns="61715" bIns="34288" rtlCol="0">
            <a:noAutofit/>
          </a:bodyPr>
          <a:lstStyle>
            <a:lvl1pPr marL="0" indent="0" algn="l" defTabSz="91430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63360" y="872691"/>
            <a:ext cx="5154507" cy="5120640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FontTx/>
              <a:buNone/>
              <a:defRPr sz="2133" baseline="0">
                <a:solidFill>
                  <a:schemeClr val="tx2"/>
                </a:solidFill>
                <a:latin typeface="+mn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19054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83688" y="1797051"/>
            <a:ext cx="11127317" cy="3544971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667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noProof="0" smtClean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0" y="5530961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47">
              <a:lnSpc>
                <a:spcPct val="100000"/>
              </a:lnSpc>
              <a:spcBef>
                <a:spcPct val="50000"/>
              </a:spcBef>
              <a:buNone/>
              <a:defRPr sz="2133" b="0" i="0">
                <a:solidFill>
                  <a:schemeClr val="tx2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041125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6554" y="4279401"/>
            <a:ext cx="6246489" cy="384175"/>
          </a:xfrm>
          <a:prstGeom prst="rect">
            <a:avLst/>
          </a:prstGeom>
        </p:spPr>
        <p:txBody>
          <a:bodyPr vert="horz" lIns="68574" tIns="34288" rIns="68574" bIns="34288" rtlCol="0">
            <a:noAutofit/>
          </a:bodyPr>
          <a:lstStyle>
            <a:lvl1pPr marL="0" indent="0" algn="l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400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1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2701" y="3282703"/>
            <a:ext cx="6283409" cy="1022351"/>
          </a:xfrm>
        </p:spPr>
        <p:txBody>
          <a:bodyPr lIns="61715" tIns="34288" rIns="61715" bIns="34288" rtlCol="0" anchor="b">
            <a:noAutofit/>
          </a:bodyPr>
          <a:lstStyle>
            <a:lvl1pPr marL="0" indent="0" algn="l" defTabSz="91430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933" b="0" kern="1200" spc="0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7387175" y="1917701"/>
            <a:ext cx="3568700" cy="2889251"/>
          </a:xfrm>
          <a:prstGeom prst="rect">
            <a:avLst/>
          </a:prstGeom>
        </p:spPr>
        <p:txBody>
          <a:bodyPr lIns="91420" tIns="45710" rIns="91420" bIns="45710" anchor="ctr" anchorCtr="1"/>
          <a:lstStyle>
            <a:lvl1pPr marL="0" indent="0" algn="ctr"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6355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83688" y="1799167"/>
            <a:ext cx="11127317" cy="3547533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667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0" y="5530961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47">
              <a:lnSpc>
                <a:spcPct val="100000"/>
              </a:lnSpc>
              <a:spcBef>
                <a:spcPct val="50000"/>
              </a:spcBef>
              <a:buNone/>
              <a:defRPr sz="2133" b="0" i="0">
                <a:solidFill>
                  <a:schemeClr val="tx2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359487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Chart_an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583689" y="1799275"/>
            <a:ext cx="5342668" cy="4054364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None/>
              <a:defRPr sz="32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/>
          </p:nvPr>
        </p:nvSpPr>
        <p:spPr>
          <a:xfrm>
            <a:off x="6279877" y="1799166"/>
            <a:ext cx="5431128" cy="4052529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667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954577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583689" y="1799139"/>
            <a:ext cx="5338660" cy="4054500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None/>
              <a:defRPr sz="32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277480" y="1799167"/>
            <a:ext cx="5433525" cy="4054944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667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792869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8113185" y="2163234"/>
            <a:ext cx="3092449" cy="3090333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 dirty="0">
              <a:cs typeface="Arial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563533" y="2163234"/>
            <a:ext cx="3092451" cy="309033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 dirty="0">
              <a:cs typeface="Arial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018118" y="2163234"/>
            <a:ext cx="3092449" cy="3090333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 dirty="0"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1036647" y="3733524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/>
          </p:nvPr>
        </p:nvSpPr>
        <p:spPr>
          <a:xfrm>
            <a:off x="4581926" y="3730928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131107" y="3730928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027767" y="2857372"/>
            <a:ext cx="1051984" cy="105198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5603827" y="2870412"/>
            <a:ext cx="1051984" cy="105198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9122480" y="2857372"/>
            <a:ext cx="1051984" cy="105198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79253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5"/>
          <p:cNvSpPr>
            <a:spLocks noChangeArrowheads="1"/>
          </p:cNvSpPr>
          <p:nvPr/>
        </p:nvSpPr>
        <p:spPr bwMode="auto">
          <a:xfrm>
            <a:off x="1032934" y="2163234"/>
            <a:ext cx="3075517" cy="3075517"/>
          </a:xfrm>
          <a:prstGeom prst="ellipse">
            <a:avLst/>
          </a:prstGeom>
          <a:solidFill>
            <a:srgbClr val="000000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defTabSz="1219170" eaLnBrk="1" hangingPunct="1"/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13" name="Oval 7"/>
          <p:cNvSpPr>
            <a:spLocks noChangeArrowheads="1"/>
          </p:cNvSpPr>
          <p:nvPr/>
        </p:nvSpPr>
        <p:spPr bwMode="auto">
          <a:xfrm>
            <a:off x="4563534" y="2163234"/>
            <a:ext cx="3075517" cy="3075517"/>
          </a:xfrm>
          <a:prstGeom prst="ellipse">
            <a:avLst/>
          </a:prstGeom>
          <a:solidFill>
            <a:srgbClr val="000000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defTabSz="1219170" eaLnBrk="1" hangingPunct="1"/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14" name="Oval 8"/>
          <p:cNvSpPr>
            <a:spLocks noChangeArrowheads="1"/>
          </p:cNvSpPr>
          <p:nvPr/>
        </p:nvSpPr>
        <p:spPr bwMode="auto">
          <a:xfrm>
            <a:off x="8117417" y="2163234"/>
            <a:ext cx="3073400" cy="3075517"/>
          </a:xfrm>
          <a:prstGeom prst="ellipse">
            <a:avLst/>
          </a:prstGeom>
          <a:solidFill>
            <a:srgbClr val="000000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defTabSz="1219170" eaLnBrk="1" hangingPunct="1"/>
            <a:endParaRPr lang="en-US" altLang="en-US" sz="2400">
              <a:solidFill>
                <a:srgbClr val="FFFFFF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5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1033287" y="2163193"/>
            <a:ext cx="3074624" cy="3074624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733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7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4563981" y="2163193"/>
            <a:ext cx="3074624" cy="3074624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73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9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8116671" y="2163193"/>
            <a:ext cx="3074624" cy="3074624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73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051730" y="5164185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4582424" y="5161589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8135114" y="5161589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87630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767480" y="3403400"/>
            <a:ext cx="931499" cy="931499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5333" dirty="0" smtClean="0">
              <a:solidFill>
                <a:srgbClr val="049FD9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67480" y="1902143"/>
            <a:ext cx="931499" cy="931499"/>
          </a:xfrm>
          <a:prstGeom prst="ellipse">
            <a:avLst/>
          </a:prstGeom>
          <a:noFill/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5333" dirty="0" smtClean="0">
              <a:ln>
                <a:solidFill>
                  <a:schemeClr val="bg2"/>
                </a:solidFill>
              </a:ln>
              <a:solidFill>
                <a:srgbClr val="049FD9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67480" y="4870791"/>
            <a:ext cx="931499" cy="931499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5333" dirty="0" smtClean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820333" y="1910030"/>
            <a:ext cx="7298267" cy="92450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667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820333" y="3410391"/>
            <a:ext cx="7298267" cy="92450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667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820333" y="4870791"/>
            <a:ext cx="7298267" cy="92450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667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67481" y="1900269"/>
            <a:ext cx="931499" cy="92450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5333" b="0" i="0" baseline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67480" y="3388917"/>
            <a:ext cx="931499" cy="92450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5333" b="0" i="0" baseline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767481" y="4877782"/>
            <a:ext cx="931499" cy="92450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5333" b="0" i="0" baseline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067214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67480" y="3403400"/>
            <a:ext cx="931499" cy="931499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5333" dirty="0" smtClean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67480" y="1902143"/>
            <a:ext cx="931499" cy="931499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5333" dirty="0" smtClean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67480" y="4870791"/>
            <a:ext cx="931499" cy="931499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5333" dirty="0" smtClean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820333" y="1910030"/>
            <a:ext cx="7298267" cy="92450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667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820333" y="3410391"/>
            <a:ext cx="7298267" cy="92450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667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820333" y="4870791"/>
            <a:ext cx="7298267" cy="92450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667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67480" y="3403401"/>
            <a:ext cx="931499" cy="92450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5333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767481" y="4868187"/>
            <a:ext cx="931499" cy="924508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5333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767480" y="1902998"/>
            <a:ext cx="931499" cy="92450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5333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960308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767482" y="2639092"/>
            <a:ext cx="619753" cy="619753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5333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67481" y="1771904"/>
            <a:ext cx="619753" cy="619753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5333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67482" y="3503262"/>
            <a:ext cx="619753" cy="619753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5333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563179" y="1779790"/>
            <a:ext cx="7571664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667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563180" y="2646082"/>
            <a:ext cx="7571664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667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563180" y="3503262"/>
            <a:ext cx="7571664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667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67482" y="1770029"/>
            <a:ext cx="619753" cy="615103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67482" y="2639091"/>
            <a:ext cx="619753" cy="615103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767484" y="3500658"/>
            <a:ext cx="619753" cy="615103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767484" y="4366109"/>
            <a:ext cx="619753" cy="619753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5333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563181" y="4366109"/>
            <a:ext cx="7571664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667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767485" y="4363505"/>
            <a:ext cx="619753" cy="615103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767485" y="5228956"/>
            <a:ext cx="619753" cy="619753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5333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563183" y="5228955"/>
            <a:ext cx="7571664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667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767486" y="5226351"/>
            <a:ext cx="619753" cy="615103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494836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67482" y="2639092"/>
            <a:ext cx="619753" cy="619753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5333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67481" y="1771904"/>
            <a:ext cx="619753" cy="619753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5333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67482" y="3503262"/>
            <a:ext cx="619753" cy="619753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5333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563179" y="1779790"/>
            <a:ext cx="7571664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667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563180" y="2646082"/>
            <a:ext cx="7571664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667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563180" y="3503262"/>
            <a:ext cx="7571664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667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67482" y="1770029"/>
            <a:ext cx="619753" cy="615103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67482" y="2639091"/>
            <a:ext cx="619753" cy="615103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767484" y="3500658"/>
            <a:ext cx="619753" cy="615103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767484" y="4366109"/>
            <a:ext cx="619753" cy="619753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5333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563181" y="4366109"/>
            <a:ext cx="7571664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667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767485" y="4363505"/>
            <a:ext cx="619753" cy="615103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767485" y="5228956"/>
            <a:ext cx="619753" cy="619753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5333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563183" y="5228955"/>
            <a:ext cx="7571664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667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767486" y="5226351"/>
            <a:ext cx="619753" cy="615103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2174301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67482" y="2639092"/>
            <a:ext cx="619753" cy="619753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2667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67481" y="1771904"/>
            <a:ext cx="619753" cy="619753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2667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67482" y="3503262"/>
            <a:ext cx="619753" cy="619753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2667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563179" y="1779790"/>
            <a:ext cx="2901181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563180" y="2646082"/>
            <a:ext cx="2901181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563180" y="3503262"/>
            <a:ext cx="2901181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67482" y="1770029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chemeClr val="bg2"/>
                  </a:solidFill>
                </a:ln>
                <a:solidFill>
                  <a:schemeClr val="accent5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67482" y="2639091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chemeClr val="bg2"/>
                  </a:solidFill>
                </a:ln>
                <a:solidFill>
                  <a:schemeClr val="accent5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767484" y="3500658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chemeClr val="bg2"/>
                  </a:solidFill>
                </a:ln>
                <a:solidFill>
                  <a:schemeClr val="accent5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767484" y="4366109"/>
            <a:ext cx="619753" cy="619753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2667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563182" y="4366109"/>
            <a:ext cx="2901181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767485" y="4363505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chemeClr val="bg2"/>
                  </a:solidFill>
                </a:ln>
                <a:solidFill>
                  <a:schemeClr val="accent5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767485" y="5228956"/>
            <a:ext cx="619753" cy="619753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2667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563183" y="5228955"/>
            <a:ext cx="2901181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767486" y="5226351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chemeClr val="bg2"/>
                  </a:solidFill>
                </a:ln>
                <a:solidFill>
                  <a:schemeClr val="accent5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5</a:t>
            </a:r>
          </a:p>
        </p:txBody>
      </p:sp>
      <p:sp>
        <p:nvSpPr>
          <p:cNvPr id="20" name="Oval 19"/>
          <p:cNvSpPr/>
          <p:nvPr/>
        </p:nvSpPr>
        <p:spPr>
          <a:xfrm>
            <a:off x="5886102" y="2644113"/>
            <a:ext cx="619753" cy="619753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2667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5886101" y="1776925"/>
            <a:ext cx="619753" cy="619753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2667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5886102" y="3508284"/>
            <a:ext cx="619753" cy="619753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2667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3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6681799" y="1784811"/>
            <a:ext cx="2901181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6681800" y="2651103"/>
            <a:ext cx="2901181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6681800" y="3508283"/>
            <a:ext cx="2901181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5886102" y="1775050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chemeClr val="bg2"/>
                  </a:solidFill>
                </a:ln>
                <a:solidFill>
                  <a:srgbClr val="049FD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6</a:t>
            </a:r>
          </a:p>
        </p:txBody>
      </p:sp>
      <p:sp>
        <p:nvSpPr>
          <p:cNvPr id="3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5886102" y="2644113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chemeClr val="bg2"/>
                  </a:solidFill>
                </a:ln>
                <a:solidFill>
                  <a:srgbClr val="049FD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7</a:t>
            </a:r>
          </a:p>
        </p:txBody>
      </p:sp>
      <p:sp>
        <p:nvSpPr>
          <p:cNvPr id="3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5886104" y="3505679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chemeClr val="bg2"/>
                  </a:solidFill>
                </a:ln>
                <a:solidFill>
                  <a:srgbClr val="049FD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8</a:t>
            </a:r>
          </a:p>
        </p:txBody>
      </p:sp>
      <p:sp>
        <p:nvSpPr>
          <p:cNvPr id="36" name="Oval 35"/>
          <p:cNvSpPr/>
          <p:nvPr/>
        </p:nvSpPr>
        <p:spPr>
          <a:xfrm>
            <a:off x="5886104" y="4371130"/>
            <a:ext cx="619753" cy="619753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2667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3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6681801" y="4371130"/>
            <a:ext cx="2901181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5886105" y="4368526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chemeClr val="bg2"/>
                  </a:solidFill>
                </a:ln>
                <a:solidFill>
                  <a:srgbClr val="049FD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9</a:t>
            </a:r>
          </a:p>
        </p:txBody>
      </p:sp>
      <p:sp>
        <p:nvSpPr>
          <p:cNvPr id="39" name="Oval 38"/>
          <p:cNvSpPr/>
          <p:nvPr/>
        </p:nvSpPr>
        <p:spPr>
          <a:xfrm>
            <a:off x="5886105" y="5233977"/>
            <a:ext cx="619753" cy="619753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2667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6681803" y="5233977"/>
            <a:ext cx="2901181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5886106" y="5231373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chemeClr val="bg2"/>
                  </a:solidFill>
                </a:ln>
                <a:solidFill>
                  <a:srgbClr val="049FD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9940226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gradFill rotWithShape="0">
          <a:gsLst>
            <a:gs pos="0">
              <a:schemeClr val="bg2"/>
            </a:gs>
            <a:gs pos="100000">
              <a:schemeClr val="accent1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dirty="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800" dirty="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2016</a:t>
            </a:r>
            <a:r>
              <a:rPr lang="en-US" sz="800" baseline="0" dirty="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 dirty="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8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alphaModFix amt="60000"/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905" y="6167967"/>
            <a:ext cx="565573" cy="35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21363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767482" y="2639092"/>
            <a:ext cx="619753" cy="619753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2667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767481" y="1771904"/>
            <a:ext cx="619753" cy="619753"/>
          </a:xfrm>
          <a:prstGeom prst="ellipse">
            <a:avLst/>
          </a:prstGeom>
          <a:solidFill>
            <a:schemeClr val="bg2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2667" dirty="0" smtClean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767482" y="3503262"/>
            <a:ext cx="619753" cy="619753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2667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563179" y="1779790"/>
            <a:ext cx="2901181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563180" y="2646082"/>
            <a:ext cx="2901181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563180" y="3503262"/>
            <a:ext cx="2901181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67482" y="1770029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67482" y="2639091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767484" y="3500658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767484" y="4366109"/>
            <a:ext cx="619753" cy="619753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2667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563182" y="4366109"/>
            <a:ext cx="2901181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767485" y="4363505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767485" y="5228956"/>
            <a:ext cx="619753" cy="619753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2667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563183" y="5228955"/>
            <a:ext cx="2901181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767486" y="5226351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5886102" y="2644113"/>
            <a:ext cx="619753" cy="619753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2667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5886101" y="1776925"/>
            <a:ext cx="619753" cy="619753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2667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5886102" y="3508284"/>
            <a:ext cx="619753" cy="619753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2667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6681799" y="1784811"/>
            <a:ext cx="2901181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6681800" y="2651103"/>
            <a:ext cx="2901181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6681800" y="3508283"/>
            <a:ext cx="2901181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5886102" y="1775050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5886102" y="2644113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5886104" y="3505679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5886104" y="4371130"/>
            <a:ext cx="619753" cy="619753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2667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6681801" y="4371130"/>
            <a:ext cx="2901181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5886105" y="4368526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5886105" y="5233977"/>
            <a:ext cx="619753" cy="619753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2667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6681803" y="5233977"/>
            <a:ext cx="2901181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5886106" y="5231373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0371590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85" y="6172201"/>
            <a:ext cx="977900" cy="48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666751" y="4635530"/>
            <a:ext cx="10852149" cy="694207"/>
          </a:xfrm>
          <a:prstGeom prst="rect">
            <a:avLst/>
          </a:prstGeom>
          <a:solidFill>
            <a:schemeClr val="bg1">
              <a:alpha val="70000"/>
            </a:schemeClr>
          </a:solidFill>
          <a:extLst/>
        </p:spPr>
        <p:txBody>
          <a:bodyPr wrap="square" lIns="108000" tIns="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230394" indent="0">
              <a:lnSpc>
                <a:spcPts val="4907"/>
              </a:lnSpc>
              <a:spcBef>
                <a:spcPts val="0"/>
              </a:spcBef>
              <a:buNone/>
              <a:defRPr sz="3200" i="1">
                <a:solidFill>
                  <a:srgbClr val="58585B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77279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684" y="401383"/>
            <a:ext cx="11417563" cy="3389567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98380" y="4072691"/>
            <a:ext cx="11152315" cy="716158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4267" baseline="0">
                <a:solidFill>
                  <a:srgbClr val="58585B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090528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85" y="6172201"/>
            <a:ext cx="977900" cy="48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6464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2638765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0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623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E6ADCC75-5E05-4D7E-970D-6B4505B4F777}" type="slidenum">
              <a:rPr lang="en-US" sz="800">
                <a:solidFill>
                  <a:srgbClr val="FFFFFF">
                    <a:alpha val="60000"/>
                  </a:srgb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dirty="0">
              <a:solidFill>
                <a:srgbClr val="FFFFFF">
                  <a:alpha val="60000"/>
                </a:srgb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>
                    <a:alpha val="60000"/>
                  </a:srgb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800" dirty="0" smtClean="0">
                <a:solidFill>
                  <a:srgbClr val="FFFFFF">
                    <a:alpha val="60000"/>
                  </a:srgbClr>
                </a:solidFill>
                <a:latin typeface="+mn-lt"/>
                <a:ea typeface="+mn-ea"/>
                <a:cs typeface="CiscoSans Thin"/>
              </a:rPr>
              <a:t>2016  </a:t>
            </a:r>
            <a:r>
              <a:rPr lang="en-US" sz="800" dirty="0">
                <a:solidFill>
                  <a:srgbClr val="FFFFFF">
                    <a:alpha val="60000"/>
                  </a:srgb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666751" y="4622131"/>
            <a:ext cx="10852149" cy="695347"/>
          </a:xfrm>
          <a:prstGeom prst="rect">
            <a:avLst/>
          </a:prstGeom>
          <a:solidFill>
            <a:schemeClr val="bg1">
              <a:alpha val="70000"/>
            </a:schemeClr>
          </a:solidFill>
          <a:extLst/>
        </p:spPr>
        <p:txBody>
          <a:bodyPr wrap="square" lIns="108000" tIns="0" rIns="91440" bIns="45720" numCol="1" anchor="b" anchorCtr="0" compatLnSpc="1">
            <a:prstTxWarp prst="textNoShape">
              <a:avLst/>
            </a:prstTxWarp>
            <a:spAutoFit/>
          </a:bodyPr>
          <a:lstStyle>
            <a:lvl1pPr marL="230394" indent="-239994">
              <a:lnSpc>
                <a:spcPts val="4907"/>
              </a:lnSpc>
              <a:spcBef>
                <a:spcPts val="0"/>
              </a:spcBef>
              <a:buNone/>
              <a:defRPr sz="4267" i="1">
                <a:solidFill>
                  <a:srgbClr val="58585B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905" y="6167967"/>
            <a:ext cx="565573" cy="35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176751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683" y="320842"/>
            <a:ext cx="11307184" cy="5688861"/>
          </a:xfrm>
          <a:prstGeom prst="rect">
            <a:avLst/>
          </a:prstGeom>
        </p:spPr>
        <p:txBody>
          <a:bodyPr vert="horz" lIns="91424" tIns="45712" rIns="91424" bIns="45712"/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904386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23067" y="795867"/>
            <a:ext cx="7131051" cy="40047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23067" y="4794251"/>
            <a:ext cx="7128933" cy="996949"/>
          </a:xfrm>
          <a:prstGeom prst="rect">
            <a:avLst/>
          </a:prstGeom>
          <a:noFill/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2533651" y="795528"/>
            <a:ext cx="7105651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lIns="91424" tIns="45712" rIns="91424" bIns="45712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754495" y="4873439"/>
            <a:ext cx="6765427" cy="838200"/>
          </a:xfrm>
        </p:spPr>
        <p:txBody>
          <a:bodyPr/>
          <a:lstStyle>
            <a:lvl1pPr>
              <a:defRPr sz="2667">
                <a:solidFill>
                  <a:srgbClr val="58585B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305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photo_top le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2367" y="311151"/>
            <a:ext cx="4364567" cy="245956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733321" y="310896"/>
            <a:ext cx="4364736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vert="horz" lIns="68577" tIns="34289" rIns="68577" bIns="34289" rtlCol="0" anchor="ctr" anchorCtr="0">
            <a:normAutofit/>
          </a:bodyPr>
          <a:lstStyle>
            <a:lvl1pPr marL="0" indent="0" algn="ctr" defTabSz="914346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74581" y="3307591"/>
            <a:ext cx="8973153" cy="2152559"/>
          </a:xfrm>
        </p:spPr>
        <p:txBody>
          <a:bodyPr>
            <a:noAutofit/>
          </a:bodyPr>
          <a:lstStyle>
            <a:lvl1pPr marL="0" marR="0" indent="0" algn="l" defTabSz="914346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>
                <a:solidFill>
                  <a:srgbClr val="58585B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46320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rait photo_right s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56917" y="728134"/>
            <a:ext cx="4840816" cy="51604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6656832" y="728979"/>
            <a:ext cx="4840224" cy="515975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2968AF"/>
            </a:solidFill>
          </a:ln>
          <a:effectLst/>
        </p:spPr>
        <p:txBody>
          <a:bodyPr lIns="91424" tIns="45712" rIns="91424" bIns="45712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83559" y="728980"/>
            <a:ext cx="5799891" cy="1085313"/>
          </a:xfrm>
        </p:spPr>
        <p:txBody>
          <a:bodyPr wrap="none" anchor="t">
            <a:noAutofit/>
          </a:bodyPr>
          <a:lstStyle>
            <a:lvl1pPr>
              <a:lnSpc>
                <a:spcPct val="90000"/>
              </a:lnSpc>
              <a:defRPr sz="3333">
                <a:solidFill>
                  <a:srgbClr val="58585B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5634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891617" y="311152"/>
            <a:ext cx="4358216" cy="266064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schemeClr val="tx1"/>
              </a:solidFill>
              <a:latin typeface="CiscoSans"/>
              <a:cs typeface="CiscoSan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6617" y="311152"/>
            <a:ext cx="4383616" cy="266064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schemeClr val="tx1"/>
              </a:solidFill>
              <a:latin typeface="CiscoSans"/>
              <a:cs typeface="CiscoSan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306985" y="311151"/>
            <a:ext cx="2451100" cy="13081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schemeClr val="tx1"/>
              </a:solidFill>
              <a:latin typeface="CiscoSans"/>
              <a:cs typeface="CiscoSan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46618" y="3028952"/>
            <a:ext cx="3363383" cy="34586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schemeClr val="tx1"/>
              </a:solidFill>
              <a:latin typeface="CiscoSans"/>
              <a:cs typeface="Cisco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81967" y="3028952"/>
            <a:ext cx="5367867" cy="34586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schemeClr val="tx1"/>
              </a:solidFill>
              <a:latin typeface="CiscoSans"/>
              <a:cs typeface="CiscoSan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306985" y="1682751"/>
            <a:ext cx="2451100" cy="344381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schemeClr val="tx1"/>
              </a:solidFill>
              <a:latin typeface="CiscoSans"/>
              <a:cs typeface="Cisco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306985" y="5183717"/>
            <a:ext cx="2451100" cy="130386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schemeClr val="tx1"/>
              </a:solidFill>
              <a:latin typeface="CiscoSans"/>
              <a:cs typeface="CiscoSans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4891994" y="311151"/>
            <a:ext cx="4357148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baseline="0" dirty="0">
                <a:solidFill>
                  <a:schemeClr val="tx1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427771" y="311151"/>
            <a:ext cx="4402668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1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9306444" y="311151"/>
            <a:ext cx="2451640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1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427765" y="3028958"/>
            <a:ext cx="3383227" cy="345893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1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3877779" y="3028958"/>
            <a:ext cx="5371355" cy="345893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1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9306444" y="1676401"/>
            <a:ext cx="2451640" cy="344941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1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/>
          </p:nvPr>
        </p:nvSpPr>
        <p:spPr>
          <a:xfrm>
            <a:off x="9306444" y="5182964"/>
            <a:ext cx="2451640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1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51444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Segue">
    <p:bg>
      <p:bgPr>
        <a:solidFill>
          <a:srgbClr val="3939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Section Title Goes Here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dirty="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800" dirty="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2016  </a:t>
            </a:r>
            <a:r>
              <a:rPr lang="en-US" sz="8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alphaModFix amt="60000"/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905" y="6167967"/>
            <a:ext cx="565573" cy="35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62381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61354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de scre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edia Placeholder 39"/>
          <p:cNvSpPr>
            <a:spLocks noGrp="1"/>
          </p:cNvSpPr>
          <p:nvPr>
            <p:ph type="media" sz="quarter" idx="11"/>
          </p:nvPr>
        </p:nvSpPr>
        <p:spPr>
          <a:xfrm>
            <a:off x="704851" y="777240"/>
            <a:ext cx="10886575" cy="442569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67" kern="1200" baseline="0" smtClean="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39665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edia Placeholder 20"/>
          <p:cNvSpPr>
            <a:spLocks noGrp="1"/>
          </p:cNvSpPr>
          <p:nvPr>
            <p:ph type="media" sz="quarter" idx="10"/>
          </p:nvPr>
        </p:nvSpPr>
        <p:spPr>
          <a:xfrm>
            <a:off x="2905785" y="778669"/>
            <a:ext cx="5899416" cy="442569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67" kern="120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7942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gradFill rotWithShape="1">
          <a:gsLst>
            <a:gs pos="0">
              <a:schemeClr val="bg2"/>
            </a:gs>
            <a:gs pos="100000">
              <a:schemeClr val="accent1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851" y="2194985"/>
            <a:ext cx="265430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19979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0638F-9E64-4DB2-BF93-BAF731D26702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3E51B-9E9A-4140-9FAB-3E14E0982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947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0638F-9E64-4DB2-BF93-BAF731D26702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3E51B-9E9A-4140-9FAB-3E14E0982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0499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gradFill>
          <a:gsLst>
            <a:gs pos="0">
              <a:schemeClr val="bg2"/>
            </a:gs>
            <a:gs pos="100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25995" y="5057599"/>
            <a:ext cx="11061895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400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625995" y="5377595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625995" y="5697591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4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725" y="4281951"/>
            <a:ext cx="11070167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200" baseline="0">
                <a:solidFill>
                  <a:srgbClr val="FFFFFE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567687" y="3519969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200" b="0" i="0" spc="0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logo_black.ai"/>
          <p:cNvPicPr>
            <a:picLocks noChangeAspect="1"/>
          </p:cNvPicPr>
          <p:nvPr/>
        </p:nvPicPr>
        <p:blipFill>
          <a:blip r:embed="rId2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lum bright="100000" contras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00" y="468034"/>
            <a:ext cx="1266128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081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6555" y="4279402"/>
            <a:ext cx="6246489" cy="384175"/>
          </a:xfrm>
          <a:prstGeom prst="rect">
            <a:avLst/>
          </a:prstGeom>
        </p:spPr>
        <p:txBody>
          <a:bodyPr vert="horz" lIns="68574" tIns="34288" rIns="68574" bIns="34288" rtlCol="0">
            <a:noAutofit/>
          </a:bodyPr>
          <a:lstStyle>
            <a:lvl1pPr marL="0" indent="0" algn="l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00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42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2702" y="3282703"/>
            <a:ext cx="6283409" cy="1022351"/>
          </a:xfrm>
        </p:spPr>
        <p:txBody>
          <a:bodyPr lIns="61715" tIns="34288" rIns="61715" bIns="34288" rtlCol="0" anchor="b">
            <a:noAutofit/>
          </a:bodyPr>
          <a:lstStyle>
            <a:lvl1pPr marL="0" indent="0" algn="l" defTabSz="68574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5200" b="0" kern="1200" spc="0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7387177" y="1917702"/>
            <a:ext cx="3568700" cy="2889251"/>
          </a:xfrm>
          <a:prstGeom prst="rect">
            <a:avLst/>
          </a:prstGeom>
        </p:spPr>
        <p:txBody>
          <a:bodyPr lIns="91420" tIns="45710" rIns="91420" bIns="45710" anchor="ctr" anchorCtr="1"/>
          <a:lstStyle>
            <a:lvl1pPr marL="0" indent="0" algn="ctr"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161176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gradFill rotWithShape="0">
          <a:gsLst>
            <a:gs pos="0">
              <a:schemeClr val="bg2"/>
            </a:gs>
            <a:gs pos="100000">
              <a:schemeClr val="accent1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/>
        </p:nvSpPr>
        <p:spPr bwMode="ltGray">
          <a:xfrm>
            <a:off x="11426542" y="6375382"/>
            <a:ext cx="218953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6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ltGray">
          <a:xfrm>
            <a:off x="7823344" y="6373710"/>
            <a:ext cx="3544024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2016</a:t>
            </a:r>
            <a:r>
              <a:rPr lang="en-US" sz="600" baseline="0" dirty="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600" dirty="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 </a:t>
            </a:r>
            <a:r>
              <a:rPr lang="en-US" sz="6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55233" y="1220546"/>
            <a:ext cx="10130723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" name="Picture 2" descr="C:\Users\spius\Pictures\cisco logo blue gradient.png"/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233" y="6246973"/>
            <a:ext cx="575083" cy="2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4988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Segue">
    <p:bg>
      <p:bgPr>
        <a:solidFill>
          <a:srgbClr val="3939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6"/>
            <a:ext cx="10130723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 smtClean="0"/>
              <a:t>Section Title Goes Here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ltGray">
          <a:xfrm>
            <a:off x="11426542" y="6375382"/>
            <a:ext cx="218953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6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7823344" y="6373710"/>
            <a:ext cx="3544024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2016  </a:t>
            </a:r>
            <a:r>
              <a:rPr lang="en-US" sz="6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pic>
        <p:nvPicPr>
          <p:cNvPr id="9" name="Picture 2" descr="C:\Users\spius\Pictures\cisco logo blue gradient.png"/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233" y="6246973"/>
            <a:ext cx="575083" cy="2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637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1880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55233" y="1220546"/>
            <a:ext cx="10130723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2195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32885" y="1797052"/>
            <a:ext cx="11040076" cy="4098595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056872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3688" y="1797051"/>
            <a:ext cx="1112731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0928" indent="-223792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Arial"/>
              <a:buChar char="•"/>
              <a:defRPr sz="37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50789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47558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11035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082450" indent="-16824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7077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3688" y="1797051"/>
            <a:ext cx="1112731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57136" indent="0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None/>
              <a:defRPr sz="37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292040" indent="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None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576143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739620" indent="0">
              <a:buClr>
                <a:schemeClr val="tx1"/>
              </a:buClr>
              <a:buSzPct val="80000"/>
              <a:buFont typeface="Arial"/>
              <a:buNone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914210" indent="0">
              <a:buClr>
                <a:schemeClr val="tx1"/>
              </a:buClr>
              <a:buSzPct val="80000"/>
              <a:buFont typeface="Arial"/>
              <a:buNone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72031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9549" y="1194135"/>
            <a:ext cx="11198319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57136" indent="0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None/>
              <a:defRPr sz="37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292040" indent="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None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576143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739620" indent="0">
              <a:buClr>
                <a:schemeClr val="tx1"/>
              </a:buClr>
              <a:buSzPct val="80000"/>
              <a:buFont typeface="Arial"/>
              <a:buNone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914210" indent="0">
              <a:buClr>
                <a:schemeClr val="tx1"/>
              </a:buClr>
              <a:buSzPct val="80000"/>
              <a:buFont typeface="Arial"/>
              <a:buNone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19821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04852" y="1168479"/>
            <a:ext cx="11013016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12400" indent="-392400">
              <a:lnSpc>
                <a:spcPts val="4440"/>
              </a:lnSpc>
              <a:spcBef>
                <a:spcPts val="0"/>
              </a:spcBef>
              <a:buClr>
                <a:schemeClr val="tx2"/>
              </a:buClr>
              <a:buSzPct val="80000"/>
              <a:buFont typeface="Arial"/>
              <a:buChar char="•"/>
              <a:defRPr sz="37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507895" indent="-215855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47558" indent="-17141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11035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082450" indent="-16824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553362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6401" y="1797051"/>
            <a:ext cx="11036459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0928" indent="-223792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Arial"/>
              <a:buChar char="•"/>
              <a:defRPr sz="20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507895" indent="-215855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80000"/>
              <a:buFont typeface="Arial"/>
              <a:buChar char="•"/>
              <a:defRPr sz="18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747558" indent="-171415">
              <a:buClr>
                <a:schemeClr val="tx2"/>
              </a:buClr>
              <a:buSzPct val="8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911035" indent="-171415">
              <a:buClr>
                <a:schemeClr val="tx2"/>
              </a:buClr>
              <a:buSzPct val="80000"/>
              <a:buFont typeface="Arial"/>
              <a:buChar char="•"/>
              <a:defRPr sz="1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082450" indent="-168240">
              <a:buClr>
                <a:schemeClr val="tx2"/>
              </a:buClr>
              <a:buSzPct val="80000"/>
              <a:buFont typeface="Arial"/>
              <a:buChar char="•"/>
              <a:defRPr sz="12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29973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3690" y="1797051"/>
            <a:ext cx="5201497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Arial"/>
              <a:buChar char="•"/>
              <a:defRPr sz="20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80000"/>
              <a:buFont typeface="Arial"/>
              <a:buChar char="•"/>
              <a:defRPr sz="18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2"/>
              </a:buClr>
              <a:buSzPct val="8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2"/>
              </a:buClr>
              <a:buSzPct val="80000"/>
              <a:buFont typeface="Arial"/>
              <a:buChar char="•"/>
              <a:defRPr sz="1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2"/>
              </a:buClr>
              <a:buSzPct val="80000"/>
              <a:buFont typeface="Arial"/>
              <a:buChar char="•"/>
              <a:defRPr sz="12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086392" y="1797051"/>
            <a:ext cx="5624613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Arial"/>
              <a:buChar char="•"/>
              <a:defRPr sz="20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80000"/>
              <a:buFont typeface="Arial"/>
              <a:buChar char="•"/>
              <a:defRPr sz="18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2"/>
              </a:buClr>
              <a:buSzPct val="8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2"/>
              </a:buClr>
              <a:buSzPct val="80000"/>
              <a:buFont typeface="Arial"/>
              <a:buChar char="•"/>
              <a:defRPr sz="1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2"/>
              </a:buClr>
              <a:buSzPct val="80000"/>
              <a:buFont typeface="Arial"/>
              <a:buChar char="•"/>
              <a:defRPr sz="12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466265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6087533" y="812801"/>
            <a:ext cx="0" cy="5312833"/>
          </a:xfrm>
          <a:prstGeom prst="line">
            <a:avLst/>
          </a:prstGeom>
          <a:ln w="38100" cap="flat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906" y="403342"/>
            <a:ext cx="4954660" cy="1101929"/>
          </a:xfrm>
          <a:prstGeom prst="rect">
            <a:avLst/>
          </a:prstGeom>
        </p:spPr>
        <p:txBody>
          <a:bodyPr lIns="61712" tIns="34286" rIns="61712" bIns="34286" rtlCol="0">
            <a:noAutofit/>
          </a:bodyPr>
          <a:lstStyle>
            <a:lvl1pPr algn="l" defTabSz="68572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b="0" i="0" kern="1200" spc="-75" baseline="0" dirty="0" smtClean="0">
                <a:solidFill>
                  <a:schemeClr val="tx2"/>
                </a:solidFill>
                <a:latin typeface="+mj-lt"/>
                <a:ea typeface="+mj-ea"/>
                <a:cs typeface="CiscoSans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6541287" y="403341"/>
            <a:ext cx="4954660" cy="110192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3200" b="0" i="0" kern="1200" spc="-75" baseline="0" dirty="0">
                <a:solidFill>
                  <a:schemeClr val="tx2"/>
                </a:solidFill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23906" y="1797051"/>
            <a:ext cx="4954660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Arial"/>
              <a:buChar char="•"/>
              <a:defRPr sz="20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80000"/>
              <a:buFont typeface="Arial"/>
              <a:buChar char="•"/>
              <a:defRPr sz="18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2"/>
              </a:buClr>
              <a:buSzPct val="8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2"/>
              </a:buClr>
              <a:buSzPct val="80000"/>
              <a:buFont typeface="Arial"/>
              <a:buChar char="•"/>
              <a:defRPr sz="1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2"/>
              </a:buClr>
              <a:buSzPct val="80000"/>
              <a:buFont typeface="Arial"/>
              <a:buChar char="•"/>
              <a:defRPr sz="12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541287" y="1797051"/>
            <a:ext cx="4954660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Arial"/>
              <a:buChar char="•"/>
              <a:defRPr sz="20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80000"/>
              <a:buFont typeface="Arial"/>
              <a:buChar char="•"/>
              <a:defRPr sz="18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2"/>
              </a:buClr>
              <a:buSzPct val="8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2"/>
              </a:buClr>
              <a:buSzPct val="80000"/>
              <a:buFont typeface="Arial"/>
              <a:buChar char="•"/>
              <a:defRPr sz="1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2"/>
              </a:buClr>
              <a:buSzPct val="80000"/>
              <a:buFont typeface="Arial"/>
              <a:buChar char="•"/>
              <a:defRPr sz="12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6442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4093633" y="812801"/>
            <a:ext cx="0" cy="5312833"/>
          </a:xfrm>
          <a:prstGeom prst="line">
            <a:avLst/>
          </a:prstGeom>
          <a:ln w="38100" cap="flat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049684" y="812801"/>
            <a:ext cx="0" cy="5312833"/>
          </a:xfrm>
          <a:prstGeom prst="line">
            <a:avLst/>
          </a:prstGeom>
          <a:ln w="38100" cap="flat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615953" y="304426"/>
            <a:ext cx="3116145" cy="102728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500" b="0" i="0" u="none" strike="noStrike" kern="1200" cap="none" spc="-75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2"/>
          </p:nvPr>
        </p:nvSpPr>
        <p:spPr>
          <a:xfrm>
            <a:off x="4503640" y="303786"/>
            <a:ext cx="3116145" cy="102728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500" b="0" i="0" u="none" strike="noStrike" kern="1200" cap="none" spc="-75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8473086" y="293973"/>
            <a:ext cx="3116145" cy="102728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572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500" b="0" i="0" u="none" strike="noStrike" kern="1200" cap="none" spc="-75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15951" y="1601459"/>
            <a:ext cx="3116147" cy="441987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3316" indent="-171415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Arial"/>
              <a:buChar char="•"/>
              <a:defRPr sz="16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431910" indent="-171415">
              <a:buClr>
                <a:schemeClr val="tx2"/>
              </a:buClr>
              <a:buSzPct val="80000"/>
              <a:buFont typeface="Arial"/>
              <a:buChar char="•"/>
              <a:defRPr sz="12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4503637" y="1600428"/>
            <a:ext cx="3116147" cy="441987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3316" indent="-171415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Arial"/>
              <a:buChar char="•"/>
              <a:defRPr sz="16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431910" indent="-171415">
              <a:buClr>
                <a:schemeClr val="tx2"/>
              </a:buClr>
              <a:buSzPct val="80000"/>
              <a:buFont typeface="Arial"/>
              <a:buChar char="•"/>
              <a:defRPr sz="12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8473083" y="1600428"/>
            <a:ext cx="3116147" cy="441987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3316" indent="-171415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Arial"/>
              <a:buChar char="•"/>
              <a:defRPr sz="16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431910" indent="-171415">
              <a:buClr>
                <a:schemeClr val="tx2"/>
              </a:buClr>
              <a:buSzPct val="80000"/>
              <a:buFont typeface="Arial"/>
              <a:buChar char="•"/>
              <a:defRPr sz="12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688608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32883" y="1797051"/>
            <a:ext cx="11040076" cy="4098595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80910" marR="0" indent="-380910" algn="ctr" defTabSz="60945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667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500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6760635" y="1773768"/>
            <a:ext cx="4950884" cy="4135967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0" rIns="91420" bIns="4571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2"/>
              </a:solidFill>
              <a:latin typeface="+mj-lt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6864941" y="1975668"/>
            <a:ext cx="4501216" cy="221202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85718" indent="-85718" algn="l" defTabSz="68572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1500" kern="1200" baseline="0" dirty="0" smtClean="0">
                <a:solidFill>
                  <a:schemeClr val="tx2"/>
                </a:solidFill>
                <a:latin typeface="+mn-lt"/>
                <a:ea typeface="+mn-ea"/>
                <a:cs typeface="CiscoSans ExtraLight"/>
              </a:defRPr>
            </a:lvl1pPr>
            <a:lvl2pPr marL="85718" indent="-85718" algn="l" defTabSz="685720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85718" indent="-85718" algn="l" defTabSz="685720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85718" indent="-85718" algn="l" defTabSz="685720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85718" indent="-85718" algn="l" defTabSz="685720" rtl="0" eaLnBrk="1" latinLnBrk="0" hangingPunct="1">
              <a:defRPr lang="en-US" sz="15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6864944" y="4736592"/>
            <a:ext cx="4674993" cy="33832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buClr>
                <a:schemeClr val="tx2"/>
              </a:buClr>
              <a:buFontTx/>
              <a:buNone/>
              <a:defRPr sz="120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3690" y="1797051"/>
            <a:ext cx="5201497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55" indent="-171415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80000"/>
              <a:buFont typeface="Arial"/>
              <a:buChar char="•"/>
              <a:defRPr sz="20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457105" indent="-215855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80000"/>
              <a:buFont typeface="Arial"/>
              <a:buChar char="•"/>
              <a:defRPr sz="18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628520" indent="-171415">
              <a:buClr>
                <a:schemeClr val="tx2"/>
              </a:buClr>
              <a:buSzPct val="8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799934" indent="-171415">
              <a:buClr>
                <a:schemeClr val="tx2"/>
              </a:buClr>
              <a:buSzPct val="80000"/>
              <a:buFont typeface="Arial"/>
              <a:buChar char="•"/>
              <a:defRPr sz="1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971347" indent="-171415">
              <a:buClr>
                <a:schemeClr val="tx2"/>
              </a:buClr>
              <a:buSzPct val="80000"/>
              <a:buFont typeface="Arial"/>
              <a:buChar char="•"/>
              <a:defRPr sz="12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337138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250257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4417" y="5221411"/>
            <a:ext cx="10389144" cy="465808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chemeClr val="tx2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3897" y="2054070"/>
            <a:ext cx="10629664" cy="3038449"/>
          </a:xfrm>
          <a:prstGeom prst="rect">
            <a:avLst/>
          </a:prstGeom>
        </p:spPr>
        <p:txBody>
          <a:bodyPr>
            <a:noAutofit/>
          </a:bodyPr>
          <a:lstStyle>
            <a:lvl1pPr marL="183600" indent="-399968" algn="l">
              <a:lnSpc>
                <a:spcPct val="90000"/>
              </a:lnSpc>
              <a:defRPr sz="4600" b="0" i="1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65208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6146800" y="812801"/>
            <a:ext cx="0" cy="5312833"/>
          </a:xfrm>
          <a:prstGeom prst="line">
            <a:avLst/>
          </a:prstGeom>
          <a:ln w="38100" cap="flat" cmpd="sng">
            <a:solidFill>
              <a:srgbClr val="004B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18351" y="1918748"/>
            <a:ext cx="5093797" cy="3020519"/>
          </a:xfrm>
        </p:spPr>
        <p:txBody>
          <a:bodyPr lIns="61715" tIns="34288" rIns="61715" bIns="34288" rtlCol="0">
            <a:noAutofit/>
          </a:bodyPr>
          <a:lstStyle>
            <a:lvl1pPr marL="0" indent="0" algn="l" defTabSz="68574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500" b="0" kern="1200" spc="0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63360" y="872691"/>
            <a:ext cx="5154507" cy="5120640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FontTx/>
              <a:buNone/>
              <a:defRPr sz="1600" baseline="0">
                <a:solidFill>
                  <a:schemeClr val="tx2"/>
                </a:solidFill>
                <a:latin typeface="+mn-lt"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53114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83688" y="1797052"/>
            <a:ext cx="11127317" cy="3544971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noProof="0" smtClean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0" y="5530962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chemeClr val="tx2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818405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83688" y="1799168"/>
            <a:ext cx="11127317" cy="3547533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0" y="5530962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600" b="0" i="0">
                <a:solidFill>
                  <a:schemeClr val="tx2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052211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Chart_an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583690" y="1799275"/>
            <a:ext cx="5342668" cy="4054364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/>
          </p:nvPr>
        </p:nvSpPr>
        <p:spPr>
          <a:xfrm>
            <a:off x="6279877" y="1799167"/>
            <a:ext cx="5431128" cy="4052529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35639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583690" y="1799139"/>
            <a:ext cx="5338660" cy="4054500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277480" y="1799167"/>
            <a:ext cx="5433525" cy="4054944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792503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8113488" y="2491589"/>
            <a:ext cx="3091419" cy="2372616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latin typeface="Arial"/>
              <a:cs typeface="Arial"/>
            </a:endParaRPr>
          </a:p>
        </p:txBody>
      </p:sp>
      <p:sp>
        <p:nvSpPr>
          <p:cNvPr id="4" name="Oval 3"/>
          <p:cNvSpPr/>
          <p:nvPr/>
        </p:nvSpPr>
        <p:spPr>
          <a:xfrm>
            <a:off x="4564307" y="2491589"/>
            <a:ext cx="3091419" cy="237261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latin typeface="Arial"/>
              <a:cs typeface="Arial"/>
            </a:endParaRPr>
          </a:p>
        </p:txBody>
      </p:sp>
      <p:sp>
        <p:nvSpPr>
          <p:cNvPr id="7" name="Oval 6"/>
          <p:cNvSpPr/>
          <p:nvPr/>
        </p:nvSpPr>
        <p:spPr>
          <a:xfrm>
            <a:off x="1019028" y="2491589"/>
            <a:ext cx="3091419" cy="2372616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latin typeface="Arial"/>
              <a:cs typeface="Arial"/>
            </a:endParaRP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1036647" y="3733525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4581926" y="3730928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8131107" y="3730928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2027767" y="2911777"/>
            <a:ext cx="1051984" cy="844328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5603827" y="2924817"/>
            <a:ext cx="1051984" cy="844328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122480" y="2911777"/>
            <a:ext cx="1051984" cy="844328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825856"/>
      </p:ext>
    </p:extLst>
  </p:cSld>
  <p:clrMapOvr>
    <a:masterClrMapping/>
  </p:clrMapOvr>
  <p:transition spd="slow">
    <p:wip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42"/>
          <p:cNvSpPr/>
          <p:nvPr/>
        </p:nvSpPr>
        <p:spPr>
          <a:xfrm>
            <a:off x="1033097" y="2491589"/>
            <a:ext cx="3075001" cy="2372616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68577" tIns="34289" rIns="68577" bIns="34289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4563792" y="2491589"/>
            <a:ext cx="3075001" cy="2372616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68577" tIns="34289" rIns="68577" bIns="34289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8116481" y="2491589"/>
            <a:ext cx="3075001" cy="2372616"/>
          </a:xfrm>
          <a:prstGeom prst="ellipse">
            <a:avLst/>
          </a:prstGeom>
          <a:solidFill>
            <a:sysClr val="windowText" lastClr="000000">
              <a:alpha val="3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68577" tIns="34289" rIns="68577" bIns="34289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5" name="Picture Placeholder 25"/>
          <p:cNvSpPr>
            <a:spLocks noGrp="1"/>
          </p:cNvSpPr>
          <p:nvPr>
            <p:ph type="pic" sz="quarter" idx="10" hasCustomPrompt="1"/>
          </p:nvPr>
        </p:nvSpPr>
        <p:spPr>
          <a:xfrm>
            <a:off x="1033287" y="2491589"/>
            <a:ext cx="3074624" cy="237261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3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	</a:t>
            </a:r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	</a:t>
            </a:r>
          </a:p>
          <a:p>
            <a:pPr lvl="0"/>
            <a:r>
              <a:rPr lang="en-US" noProof="0" dirty="0" smtClean="0"/>
              <a:t>	Drag picture to placeholder or click icon to add</a:t>
            </a:r>
            <a:endParaRPr lang="en-US" noProof="0" dirty="0"/>
          </a:p>
        </p:txBody>
      </p:sp>
      <p:sp>
        <p:nvSpPr>
          <p:cNvPr id="37" name="Picture Placeholder 25"/>
          <p:cNvSpPr>
            <a:spLocks noGrp="1"/>
          </p:cNvSpPr>
          <p:nvPr>
            <p:ph type="pic" sz="quarter" idx="11" hasCustomPrompt="1"/>
          </p:nvPr>
        </p:nvSpPr>
        <p:spPr>
          <a:xfrm>
            <a:off x="4563981" y="2491589"/>
            <a:ext cx="3074624" cy="237261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	</a:t>
            </a:r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	Drag picture to placeholder or click icon to add</a:t>
            </a:r>
            <a:endParaRPr lang="en-US" noProof="0" dirty="0"/>
          </a:p>
        </p:txBody>
      </p:sp>
      <p:sp>
        <p:nvSpPr>
          <p:cNvPr id="39" name="Picture Placeholder 25"/>
          <p:cNvSpPr>
            <a:spLocks noGrp="1"/>
          </p:cNvSpPr>
          <p:nvPr>
            <p:ph type="pic" sz="quarter" idx="12" hasCustomPrompt="1"/>
          </p:nvPr>
        </p:nvSpPr>
        <p:spPr>
          <a:xfrm>
            <a:off x="8116671" y="2491589"/>
            <a:ext cx="3074624" cy="237261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3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 smtClean="0"/>
              <a:t>	</a:t>
            </a:r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	Drag picture to placeholder or click icon to add</a:t>
            </a:r>
            <a:endParaRPr lang="en-US" noProof="0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51730" y="4811411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582424" y="4808815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8135114" y="4808815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GB" dirty="0" smtClean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91099390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3688" y="1797051"/>
            <a:ext cx="1112731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74561" indent="-298382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80000"/>
              <a:buFont typeface="Arial"/>
              <a:buChar char="•"/>
              <a:defRPr sz="4933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677176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996719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408141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767480" y="3403401"/>
            <a:ext cx="931499" cy="713714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solidFill>
                <a:srgbClr val="049FD9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67480" y="1902144"/>
            <a:ext cx="931499" cy="713714"/>
          </a:xfrm>
          <a:prstGeom prst="ellipse">
            <a:avLst/>
          </a:prstGeom>
          <a:noFill/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rgbClr val="049FD9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67480" y="4870792"/>
            <a:ext cx="931499" cy="713714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820333" y="1910031"/>
            <a:ext cx="7298267" cy="70835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820333" y="3410392"/>
            <a:ext cx="7298267" cy="70835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820333" y="4870792"/>
            <a:ext cx="7298267" cy="70835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67481" y="1900270"/>
            <a:ext cx="931499" cy="70835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67480" y="3388918"/>
            <a:ext cx="931499" cy="70835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767481" y="4877783"/>
            <a:ext cx="931499" cy="70835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352454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67480" y="3403401"/>
            <a:ext cx="931499" cy="756844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67480" y="1902144"/>
            <a:ext cx="931499" cy="756844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67480" y="4870792"/>
            <a:ext cx="931499" cy="756844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820333" y="1910030"/>
            <a:ext cx="7298267" cy="751164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820333" y="3410391"/>
            <a:ext cx="7298267" cy="751164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820333" y="4870791"/>
            <a:ext cx="7298267" cy="751164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67480" y="3403401"/>
            <a:ext cx="931499" cy="751164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767481" y="4868187"/>
            <a:ext cx="931499" cy="751164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767480" y="1902998"/>
            <a:ext cx="931499" cy="751164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475776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767484" y="2639093"/>
            <a:ext cx="619753" cy="510985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67482" y="1771905"/>
            <a:ext cx="619753" cy="510985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67484" y="3503263"/>
            <a:ext cx="619753" cy="510985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563179" y="1779791"/>
            <a:ext cx="7571664" cy="50715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563180" y="2646083"/>
            <a:ext cx="7571664" cy="50715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563180" y="3503263"/>
            <a:ext cx="7571664" cy="50715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67484" y="1770030"/>
            <a:ext cx="619753" cy="50715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00" b="0" i="0" baseline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67484" y="2639092"/>
            <a:ext cx="619753" cy="50715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00" b="0" i="0" baseline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767485" y="3500659"/>
            <a:ext cx="619753" cy="50715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00" b="0" i="0" baseline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767485" y="4366110"/>
            <a:ext cx="619753" cy="510985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563181" y="4366110"/>
            <a:ext cx="7571664" cy="50715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767486" y="4363506"/>
            <a:ext cx="619753" cy="50715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00" b="0" i="0" baseline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767486" y="5228957"/>
            <a:ext cx="619753" cy="510985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563183" y="5228956"/>
            <a:ext cx="7571664" cy="50715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767488" y="5226352"/>
            <a:ext cx="619753" cy="50715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00" b="0" i="0" baseline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8649606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67484" y="2639093"/>
            <a:ext cx="619753" cy="496608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67482" y="1771905"/>
            <a:ext cx="619753" cy="496608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67484" y="3503263"/>
            <a:ext cx="619753" cy="496608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563179" y="1779791"/>
            <a:ext cx="7571664" cy="492882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563180" y="2646083"/>
            <a:ext cx="7571664" cy="492882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563180" y="3503263"/>
            <a:ext cx="7571664" cy="492882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67484" y="1770030"/>
            <a:ext cx="619753" cy="492882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67484" y="2639092"/>
            <a:ext cx="619753" cy="492882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767485" y="3500659"/>
            <a:ext cx="619753" cy="492882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767485" y="4366110"/>
            <a:ext cx="619753" cy="496608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563181" y="4366110"/>
            <a:ext cx="7571664" cy="492882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767486" y="4363506"/>
            <a:ext cx="619753" cy="492882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767486" y="5228957"/>
            <a:ext cx="619753" cy="496608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563183" y="5228956"/>
            <a:ext cx="7571664" cy="492882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767488" y="5226352"/>
            <a:ext cx="619753" cy="492882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750634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67484" y="2639093"/>
            <a:ext cx="619753" cy="496608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2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67482" y="1771905"/>
            <a:ext cx="619753" cy="496608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2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67484" y="3503263"/>
            <a:ext cx="619753" cy="496608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2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563179" y="1779791"/>
            <a:ext cx="2901181" cy="492882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563180" y="2646083"/>
            <a:ext cx="2901181" cy="492882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563180" y="3503263"/>
            <a:ext cx="2901181" cy="492882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67484" y="1770030"/>
            <a:ext cx="619753" cy="492882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chemeClr val="bg2"/>
                  </a:solidFill>
                </a:ln>
                <a:solidFill>
                  <a:schemeClr val="accent5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67484" y="2639092"/>
            <a:ext cx="619753" cy="492882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chemeClr val="bg2"/>
                  </a:solidFill>
                </a:ln>
                <a:solidFill>
                  <a:schemeClr val="accent5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767485" y="3500659"/>
            <a:ext cx="619753" cy="492882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chemeClr val="bg2"/>
                  </a:solidFill>
                </a:ln>
                <a:solidFill>
                  <a:schemeClr val="accent5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767485" y="4366110"/>
            <a:ext cx="619753" cy="496608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2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563182" y="4366110"/>
            <a:ext cx="2901181" cy="492882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767486" y="4363506"/>
            <a:ext cx="619753" cy="492882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chemeClr val="bg2"/>
                  </a:solidFill>
                </a:ln>
                <a:solidFill>
                  <a:schemeClr val="accent5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767486" y="5228957"/>
            <a:ext cx="619753" cy="496608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2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563183" y="5228956"/>
            <a:ext cx="2901181" cy="492882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767488" y="5226352"/>
            <a:ext cx="619753" cy="492882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chemeClr val="bg2"/>
                  </a:solidFill>
                </a:ln>
                <a:solidFill>
                  <a:schemeClr val="accent5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5</a:t>
            </a:r>
          </a:p>
        </p:txBody>
      </p:sp>
      <p:sp>
        <p:nvSpPr>
          <p:cNvPr id="20" name="Oval 19"/>
          <p:cNvSpPr/>
          <p:nvPr/>
        </p:nvSpPr>
        <p:spPr>
          <a:xfrm>
            <a:off x="5886104" y="2644114"/>
            <a:ext cx="619753" cy="496608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2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5886102" y="1776926"/>
            <a:ext cx="619753" cy="496608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2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5886104" y="3508285"/>
            <a:ext cx="619753" cy="496608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2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3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6681799" y="1784812"/>
            <a:ext cx="2901181" cy="492882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6681800" y="2651104"/>
            <a:ext cx="2901181" cy="492882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6681800" y="3508284"/>
            <a:ext cx="2901181" cy="492882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5886104" y="1775051"/>
            <a:ext cx="619753" cy="492882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chemeClr val="bg2"/>
                  </a:solidFill>
                </a:ln>
                <a:solidFill>
                  <a:srgbClr val="049FD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6</a:t>
            </a:r>
          </a:p>
        </p:txBody>
      </p:sp>
      <p:sp>
        <p:nvSpPr>
          <p:cNvPr id="3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5886104" y="2644114"/>
            <a:ext cx="619753" cy="492882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chemeClr val="bg2"/>
                  </a:solidFill>
                </a:ln>
                <a:solidFill>
                  <a:srgbClr val="049FD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7</a:t>
            </a:r>
          </a:p>
        </p:txBody>
      </p:sp>
      <p:sp>
        <p:nvSpPr>
          <p:cNvPr id="3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5886105" y="3505680"/>
            <a:ext cx="619753" cy="492882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chemeClr val="bg2"/>
                  </a:solidFill>
                </a:ln>
                <a:solidFill>
                  <a:srgbClr val="049FD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8</a:t>
            </a:r>
          </a:p>
        </p:txBody>
      </p:sp>
      <p:sp>
        <p:nvSpPr>
          <p:cNvPr id="36" name="Oval 35"/>
          <p:cNvSpPr/>
          <p:nvPr/>
        </p:nvSpPr>
        <p:spPr>
          <a:xfrm>
            <a:off x="5886105" y="4371131"/>
            <a:ext cx="619753" cy="496608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2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3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6681801" y="4371131"/>
            <a:ext cx="2901181" cy="492882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5886106" y="4368527"/>
            <a:ext cx="619753" cy="492882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chemeClr val="bg2"/>
                  </a:solidFill>
                </a:ln>
                <a:solidFill>
                  <a:srgbClr val="049FD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9</a:t>
            </a:r>
          </a:p>
        </p:txBody>
      </p:sp>
      <p:sp>
        <p:nvSpPr>
          <p:cNvPr id="39" name="Oval 38"/>
          <p:cNvSpPr/>
          <p:nvPr/>
        </p:nvSpPr>
        <p:spPr>
          <a:xfrm>
            <a:off x="5886106" y="5233978"/>
            <a:ext cx="619753" cy="496608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2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6681803" y="5233978"/>
            <a:ext cx="2901181" cy="492882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5886108" y="5231374"/>
            <a:ext cx="619753" cy="492882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chemeClr val="bg2"/>
                  </a:solidFill>
                </a:ln>
                <a:solidFill>
                  <a:srgbClr val="049FD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4976387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767484" y="2639093"/>
            <a:ext cx="619753" cy="510985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2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767482" y="1771905"/>
            <a:ext cx="619753" cy="510985"/>
          </a:xfrm>
          <a:prstGeom prst="ellipse">
            <a:avLst/>
          </a:prstGeom>
          <a:solidFill>
            <a:schemeClr val="bg2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2000" dirty="0" smtClean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767484" y="3503263"/>
            <a:ext cx="619753" cy="510985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2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563179" y="1779791"/>
            <a:ext cx="2901181" cy="50715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563180" y="2646083"/>
            <a:ext cx="2901181" cy="50715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563180" y="3503263"/>
            <a:ext cx="2901181" cy="50715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67484" y="1770030"/>
            <a:ext cx="619753" cy="507151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67484" y="2639092"/>
            <a:ext cx="619753" cy="507151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767485" y="3500659"/>
            <a:ext cx="619753" cy="507151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767485" y="4366110"/>
            <a:ext cx="619753" cy="510985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2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563182" y="4366110"/>
            <a:ext cx="2901181" cy="50715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767486" y="4363506"/>
            <a:ext cx="619753" cy="507151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767486" y="5228957"/>
            <a:ext cx="619753" cy="510985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2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563183" y="5228956"/>
            <a:ext cx="2901181" cy="50715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767488" y="5226352"/>
            <a:ext cx="619753" cy="507151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5886104" y="2644114"/>
            <a:ext cx="619753" cy="510985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2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5886102" y="1776926"/>
            <a:ext cx="619753" cy="510985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2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5886104" y="3508285"/>
            <a:ext cx="619753" cy="510985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2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6681799" y="1784812"/>
            <a:ext cx="2901181" cy="50715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6681800" y="2651104"/>
            <a:ext cx="2901181" cy="50715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6681800" y="3508284"/>
            <a:ext cx="2901181" cy="50715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5886104" y="1775050"/>
            <a:ext cx="619753" cy="507151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5886104" y="2644114"/>
            <a:ext cx="619753" cy="507151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5886105" y="3505679"/>
            <a:ext cx="619753" cy="507151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5886105" y="4371131"/>
            <a:ext cx="619753" cy="510985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2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6681801" y="4371131"/>
            <a:ext cx="2901181" cy="50715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5886106" y="4368527"/>
            <a:ext cx="619753" cy="507151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5886106" y="5233978"/>
            <a:ext cx="619753" cy="510985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20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6681803" y="5233978"/>
            <a:ext cx="2901181" cy="50715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5886108" y="5231374"/>
            <a:ext cx="619753" cy="507151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0835968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86" y="6172202"/>
            <a:ext cx="977900" cy="48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666751" y="4722306"/>
            <a:ext cx="10852149" cy="520655"/>
          </a:xfrm>
          <a:prstGeom prst="rect">
            <a:avLst/>
          </a:prstGeom>
          <a:solidFill>
            <a:schemeClr val="bg1">
              <a:alpha val="70000"/>
            </a:schemeClr>
          </a:solidFill>
          <a:extLst/>
        </p:spPr>
        <p:txBody>
          <a:bodyPr wrap="square" lIns="108000" tIns="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172800" indent="0">
              <a:lnSpc>
                <a:spcPts val="3680"/>
              </a:lnSpc>
              <a:spcBef>
                <a:spcPts val="0"/>
              </a:spcBef>
              <a:buNone/>
              <a:defRPr sz="24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218699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684" y="401384"/>
            <a:ext cx="11417563" cy="3389567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98380" y="4072692"/>
            <a:ext cx="11152315" cy="564257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3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190111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9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0"/>
            <a:ext cx="1219623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7"/>
          <p:cNvSpPr>
            <a:spLocks noChangeArrowheads="1"/>
          </p:cNvSpPr>
          <p:nvPr/>
        </p:nvSpPr>
        <p:spPr bwMode="ltGray">
          <a:xfrm>
            <a:off x="11426542" y="6375382"/>
            <a:ext cx="218953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E6ADCC75-5E05-4D7E-970D-6B4505B4F777}" type="slidenum">
              <a:rPr lang="en-US" sz="600">
                <a:solidFill>
                  <a:srgbClr val="FFFFFF">
                    <a:alpha val="60000"/>
                  </a:srgb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FFFFFF">
                  <a:alpha val="60000"/>
                </a:srgb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ltGray">
          <a:xfrm>
            <a:off x="7823344" y="6373710"/>
            <a:ext cx="3544024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FFFFFF">
                    <a:alpha val="60000"/>
                  </a:srgb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rgbClr val="FFFFFF">
                    <a:alpha val="60000"/>
                  </a:srgbClr>
                </a:solidFill>
                <a:latin typeface="+mn-lt"/>
                <a:ea typeface="+mn-ea"/>
                <a:cs typeface="CiscoSans Thin"/>
              </a:rPr>
              <a:t>2016  </a:t>
            </a:r>
            <a:r>
              <a:rPr lang="en-US" sz="600" dirty="0">
                <a:solidFill>
                  <a:srgbClr val="FFFFFF">
                    <a:alpha val="60000"/>
                  </a:srgb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666751" y="4808796"/>
            <a:ext cx="10852149" cy="521510"/>
          </a:xfrm>
          <a:prstGeom prst="rect">
            <a:avLst/>
          </a:prstGeom>
          <a:solidFill>
            <a:schemeClr val="bg1">
              <a:alpha val="70000"/>
            </a:schemeClr>
          </a:solidFill>
          <a:extLst/>
        </p:spPr>
        <p:txBody>
          <a:bodyPr wrap="square" lIns="108000" tIns="0" rIns="91440" bIns="45720" numCol="1" anchor="b" anchorCtr="0" compatLnSpc="1">
            <a:prstTxWarp prst="textNoShape">
              <a:avLst/>
            </a:prstTxWarp>
            <a:spAutoFit/>
          </a:bodyPr>
          <a:lstStyle>
            <a:lvl1pPr marL="172800" indent="-180000">
              <a:lnSpc>
                <a:spcPts val="3680"/>
              </a:lnSpc>
              <a:spcBef>
                <a:spcPts val="0"/>
              </a:spcBef>
              <a:buNone/>
              <a:defRPr sz="3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pic>
        <p:nvPicPr>
          <p:cNvPr id="7" name="Picture 2" descr="C:\Users\spius\Pictures\cisco logo blue gradient.png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233" y="6246973"/>
            <a:ext cx="575083" cy="2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5229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86" y="6172202"/>
            <a:ext cx="977900" cy="48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6464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7460956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3688" y="1797051"/>
            <a:ext cx="1112731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76179" indent="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None/>
              <a:defRPr sz="4933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389377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7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135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91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388496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683" y="320843"/>
            <a:ext cx="11307184" cy="5688861"/>
          </a:xfrm>
          <a:prstGeom prst="rect">
            <a:avLst/>
          </a:prstGeom>
        </p:spPr>
        <p:txBody>
          <a:bodyPr vert="horz" lIns="91424" tIns="45712" rIns="91424" bIns="45712"/>
          <a:lstStyle>
            <a:lvl1pPr marL="0" indent="0" algn="ctr">
              <a:buNone/>
              <a:defRPr sz="150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692882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23067" y="795868"/>
            <a:ext cx="7131051" cy="40047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23067" y="4794252"/>
            <a:ext cx="7128933" cy="996949"/>
          </a:xfrm>
          <a:prstGeom prst="rect">
            <a:avLst/>
          </a:prstGeom>
          <a:noFill/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2533651" y="795528"/>
            <a:ext cx="7105651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lIns="91424" tIns="45712" rIns="91424" bIns="45712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754495" y="4873439"/>
            <a:ext cx="6765427" cy="838200"/>
          </a:xfrm>
        </p:spPr>
        <p:txBody>
          <a:bodyPr/>
          <a:lstStyle>
            <a:lvl1pPr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9035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photo_top le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2369" y="311152"/>
            <a:ext cx="4364567" cy="245956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733321" y="310896"/>
            <a:ext cx="4364736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vert="horz" lIns="68577" tIns="34289" rIns="68577" bIns="34289" rtlCol="0" anchor="ctr" anchorCtr="0">
            <a:normAutofit/>
          </a:bodyPr>
          <a:lstStyle>
            <a:lvl1pPr marL="0" indent="0" algn="ctr" defTabSz="685777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74582" y="3307592"/>
            <a:ext cx="8973153" cy="2152559"/>
          </a:xfrm>
        </p:spPr>
        <p:txBody>
          <a:bodyPr>
            <a:noAutofit/>
          </a:bodyPr>
          <a:lstStyle>
            <a:lvl1pPr marL="0" marR="0" indent="0" algn="l" defTabSz="685777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5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66476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rait photo_right s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56917" y="728135"/>
            <a:ext cx="4840816" cy="51604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6656832" y="728980"/>
            <a:ext cx="4840224" cy="515975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2968AF"/>
            </a:solidFill>
          </a:ln>
          <a:effectLst/>
        </p:spPr>
        <p:txBody>
          <a:bodyPr lIns="91424" tIns="45712" rIns="91424" bIns="45712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83559" y="728981"/>
            <a:ext cx="5799891" cy="1085313"/>
          </a:xfrm>
        </p:spPr>
        <p:txBody>
          <a:bodyPr wrap="none" anchor="t">
            <a:noAutofit/>
          </a:bodyPr>
          <a:lstStyle>
            <a:lvl1pPr>
              <a:lnSpc>
                <a:spcPct val="90000"/>
              </a:lnSpc>
              <a:defRPr sz="25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032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891617" y="311153"/>
            <a:ext cx="4358216" cy="266064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  <a:latin typeface="CiscoSans"/>
              <a:cs typeface="CiscoSan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6617" y="311153"/>
            <a:ext cx="4383616" cy="266064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  <a:latin typeface="CiscoSans"/>
              <a:cs typeface="CiscoSan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306986" y="311151"/>
            <a:ext cx="2451100" cy="13081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  <a:latin typeface="CiscoSans"/>
              <a:cs typeface="CiscoSan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46619" y="3028953"/>
            <a:ext cx="3363383" cy="34586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  <a:latin typeface="CiscoSans"/>
              <a:cs typeface="Cisco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81967" y="3028953"/>
            <a:ext cx="5367867" cy="34586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  <a:latin typeface="CiscoSans"/>
              <a:cs typeface="CiscoSan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306986" y="1682751"/>
            <a:ext cx="2451100" cy="344381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  <a:latin typeface="CiscoSans"/>
              <a:cs typeface="Cisco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306986" y="5183718"/>
            <a:ext cx="2451100" cy="130386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  <a:latin typeface="CiscoSans"/>
              <a:cs typeface="CiscoSans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4891995" y="311151"/>
            <a:ext cx="4357148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baseline="0" dirty="0">
                <a:solidFill>
                  <a:schemeClr val="tx1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427773" y="311151"/>
            <a:ext cx="4402668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1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9306444" y="311151"/>
            <a:ext cx="2451640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1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427765" y="3028959"/>
            <a:ext cx="3383227" cy="345893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1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3877779" y="3028959"/>
            <a:ext cx="5371355" cy="345893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1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9306444" y="1676402"/>
            <a:ext cx="2451640" cy="344941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1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/>
          </p:nvPr>
        </p:nvSpPr>
        <p:spPr>
          <a:xfrm>
            <a:off x="9306444" y="5182965"/>
            <a:ext cx="2451640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500" b="0" i="0" kern="1200" dirty="0">
                <a:solidFill>
                  <a:schemeClr val="tx1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3120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8872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de scre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edia Placeholder 39"/>
          <p:cNvSpPr>
            <a:spLocks noGrp="1"/>
          </p:cNvSpPr>
          <p:nvPr>
            <p:ph type="media" sz="quarter" idx="11"/>
          </p:nvPr>
        </p:nvSpPr>
        <p:spPr>
          <a:xfrm>
            <a:off x="704853" y="777240"/>
            <a:ext cx="10886575" cy="442569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 baseline="0" smtClean="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9278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edia Placeholder 20"/>
          <p:cNvSpPr>
            <a:spLocks noGrp="1"/>
          </p:cNvSpPr>
          <p:nvPr>
            <p:ph type="media" sz="quarter" idx="10"/>
          </p:nvPr>
        </p:nvSpPr>
        <p:spPr>
          <a:xfrm>
            <a:off x="2905785" y="778669"/>
            <a:ext cx="5899416" cy="442569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56638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gradFill rotWithShape="1">
          <a:gsLst>
            <a:gs pos="0">
              <a:schemeClr val="bg2"/>
            </a:gs>
            <a:gs pos="100000">
              <a:schemeClr val="accent1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68727" y="2500314"/>
            <a:ext cx="2654548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53741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0638F-9E64-4DB2-BF93-BAF731D26702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3E51B-9E9A-4140-9FAB-3E14E0982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937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9547" y="1194135"/>
            <a:ext cx="11198319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76179" indent="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None/>
              <a:defRPr sz="4933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389377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7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135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91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630461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0638F-9E64-4DB2-BF93-BAF731D26702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3E51B-9E9A-4140-9FAB-3E14E0982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89415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0638F-9E64-4DB2-BF93-BAF731D26702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3E51B-9E9A-4140-9FAB-3E14E0982B2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767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9/18/2018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14732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9/18/2018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80490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9/18/2018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95478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9/18/2018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92855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9/18/2018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68988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0638F-9E64-4DB2-BF93-BAF731D26702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3E51B-9E9A-4140-9FAB-3E14E0982B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434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9/18/2018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2765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9/18/2018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26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slideLayout" Target="../slideLayouts/slideLayout71.xml"/><Relationship Id="rId39" Type="http://schemas.openxmlformats.org/officeDocument/2006/relationships/slideLayout" Target="../slideLayouts/slideLayout84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34" Type="http://schemas.openxmlformats.org/officeDocument/2006/relationships/slideLayout" Target="../slideLayouts/slideLayout79.xml"/><Relationship Id="rId42" Type="http://schemas.openxmlformats.org/officeDocument/2006/relationships/slideLayout" Target="../slideLayouts/slideLayout87.xml"/><Relationship Id="rId47" Type="http://schemas.openxmlformats.org/officeDocument/2006/relationships/image" Target="../media/image1.png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33" Type="http://schemas.openxmlformats.org/officeDocument/2006/relationships/slideLayout" Target="../slideLayouts/slideLayout78.xml"/><Relationship Id="rId38" Type="http://schemas.openxmlformats.org/officeDocument/2006/relationships/slideLayout" Target="../slideLayouts/slideLayout83.xml"/><Relationship Id="rId46" Type="http://schemas.openxmlformats.org/officeDocument/2006/relationships/theme" Target="../theme/theme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29" Type="http://schemas.openxmlformats.org/officeDocument/2006/relationships/slideLayout" Target="../slideLayouts/slideLayout74.xml"/><Relationship Id="rId41" Type="http://schemas.openxmlformats.org/officeDocument/2006/relationships/slideLayout" Target="../slideLayouts/slideLayout86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32" Type="http://schemas.openxmlformats.org/officeDocument/2006/relationships/slideLayout" Target="../slideLayouts/slideLayout77.xml"/><Relationship Id="rId37" Type="http://schemas.openxmlformats.org/officeDocument/2006/relationships/slideLayout" Target="../slideLayouts/slideLayout82.xml"/><Relationship Id="rId40" Type="http://schemas.openxmlformats.org/officeDocument/2006/relationships/slideLayout" Target="../slideLayouts/slideLayout85.xml"/><Relationship Id="rId45" Type="http://schemas.openxmlformats.org/officeDocument/2006/relationships/slideLayout" Target="../slideLayouts/slideLayout90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28" Type="http://schemas.openxmlformats.org/officeDocument/2006/relationships/slideLayout" Target="../slideLayouts/slideLayout73.xml"/><Relationship Id="rId36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31" Type="http://schemas.openxmlformats.org/officeDocument/2006/relationships/slideLayout" Target="../slideLayouts/slideLayout76.xml"/><Relationship Id="rId44" Type="http://schemas.openxmlformats.org/officeDocument/2006/relationships/slideLayout" Target="../slideLayouts/slideLayout89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Relationship Id="rId27" Type="http://schemas.openxmlformats.org/officeDocument/2006/relationships/slideLayout" Target="../slideLayouts/slideLayout72.xml"/><Relationship Id="rId30" Type="http://schemas.openxmlformats.org/officeDocument/2006/relationships/slideLayout" Target="../slideLayouts/slideLayout75.xml"/><Relationship Id="rId35" Type="http://schemas.openxmlformats.org/officeDocument/2006/relationships/slideLayout" Target="../slideLayouts/slideLayout80.xml"/><Relationship Id="rId43" Type="http://schemas.openxmlformats.org/officeDocument/2006/relationships/slideLayout" Target="../slideLayouts/slideLayout8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584200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 smtClean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11354627" y="6323876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80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dirty="0">
              <a:solidFill>
                <a:srgbClr val="000000">
                  <a:alpha val="25000"/>
                </a:srgb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800" dirty="0" smtClean="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t>2016  </a:t>
            </a:r>
            <a:r>
              <a:rPr lang="en-US" sz="800" dirty="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pic>
        <p:nvPicPr>
          <p:cNvPr id="1029" name="Picture 2"/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905" y="6167967"/>
            <a:ext cx="565573" cy="353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6848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706" r:id="rId34"/>
    <p:sldLayoutId id="2147483707" r:id="rId35"/>
    <p:sldLayoutId id="2147483708" r:id="rId36"/>
    <p:sldLayoutId id="2147483709" r:id="rId37"/>
    <p:sldLayoutId id="2147483710" r:id="rId38"/>
    <p:sldLayoutId id="2147483711" r:id="rId39"/>
    <p:sldLayoutId id="2147483712" r:id="rId40"/>
    <p:sldLayoutId id="2147483713" r:id="rId41"/>
    <p:sldLayoutId id="2147483714" r:id="rId42"/>
    <p:sldLayoutId id="2147483715" r:id="rId43"/>
    <p:sldLayoutId id="2147483716" r:id="rId44"/>
    <p:sldLayoutId id="2147483717" r:id="rId45"/>
  </p:sldLayoutIdLst>
  <p:transition spd="slow">
    <p:wipe/>
  </p:transition>
  <p:timing>
    <p:tnLst>
      <p:par>
        <p:cTn id="1" dur="indefinite" restart="never" nodeType="tmRoot"/>
      </p:par>
    </p:tnLst>
  </p:timing>
  <p:txStyles>
    <p:titleStyle>
      <a:lvl1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4267" kern="1200" dirty="0">
          <a:solidFill>
            <a:schemeClr val="tx2"/>
          </a:solidFill>
          <a:latin typeface="+mj-lt"/>
          <a:ea typeface="ＭＳ Ｐゴシック" charset="0"/>
          <a:cs typeface="CiscoSans"/>
        </a:defRPr>
      </a:lvl1pPr>
      <a:lvl2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609585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70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54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39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78" indent="-226478" algn="l" defTabSz="912261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8355" indent="-287859" algn="l" defTabSz="912261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8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5719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70967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6214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779" indent="-228588" algn="l" defTabSz="914346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61" indent="-228557" algn="l" defTabSz="914346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13" indent="0" algn="l" defTabSz="91434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4" indent="-228588" algn="l" defTabSz="91434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46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1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Title Goes Here</a:t>
            </a:r>
            <a:endParaRPr lang="en-GB" dirty="0"/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11426542" y="6375382"/>
            <a:ext cx="218953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60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000000">
                  <a:alpha val="25000"/>
                </a:srgb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7823344" y="6373710"/>
            <a:ext cx="3544024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t>2016  </a:t>
            </a:r>
            <a:r>
              <a:rPr lang="en-US" sz="600" dirty="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921" y="6246973"/>
            <a:ext cx="565708" cy="26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879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  <p:sldLayoutId id="2147483737" r:id="rId19"/>
    <p:sldLayoutId id="2147483738" r:id="rId20"/>
    <p:sldLayoutId id="2147483739" r:id="rId21"/>
    <p:sldLayoutId id="2147483740" r:id="rId22"/>
    <p:sldLayoutId id="2147483741" r:id="rId23"/>
    <p:sldLayoutId id="2147483742" r:id="rId24"/>
    <p:sldLayoutId id="2147483743" r:id="rId25"/>
    <p:sldLayoutId id="2147483744" r:id="rId26"/>
    <p:sldLayoutId id="2147483745" r:id="rId27"/>
    <p:sldLayoutId id="2147483746" r:id="rId28"/>
    <p:sldLayoutId id="2147483747" r:id="rId29"/>
    <p:sldLayoutId id="2147483748" r:id="rId30"/>
    <p:sldLayoutId id="2147483749" r:id="rId31"/>
    <p:sldLayoutId id="2147483750" r:id="rId32"/>
    <p:sldLayoutId id="2147483751" r:id="rId33"/>
    <p:sldLayoutId id="2147483752" r:id="rId34"/>
    <p:sldLayoutId id="2147483753" r:id="rId35"/>
    <p:sldLayoutId id="2147483754" r:id="rId36"/>
    <p:sldLayoutId id="2147483755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1" r:id="rId43"/>
    <p:sldLayoutId id="2147483762" r:id="rId44"/>
    <p:sldLayoutId id="2147483763" r:id="rId45"/>
  </p:sldLayoutIdLst>
  <p:transition spd="slow">
    <p:wipe/>
  </p:transition>
  <p:timing>
    <p:tnLst>
      <p:par>
        <p:cTn id="1" dur="indefinite" restart="never" nodeType="tmRoot"/>
      </p:par>
    </p:tnLst>
  </p:timing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rgbClr val="676767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9/18/2018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184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ransition spd="slow">
    <p:wipe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tilchinmay/Create-Your-Own-Cryptocurrency" TargetMode="External"/><Relationship Id="rId1" Type="http://schemas.openxmlformats.org/officeDocument/2006/relationships/slideLayout" Target="../slideLayouts/slideLayout9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Zeppelin/openzeppelin-solidity" TargetMode="External"/><Relationship Id="rId2" Type="http://schemas.openxmlformats.org/officeDocument/2006/relationships/hyperlink" Target="https://github.com/patilchinmay/Create-Your-Own-Cryptocurrency" TargetMode="External"/><Relationship Id="rId1" Type="http://schemas.openxmlformats.org/officeDocument/2006/relationships/slideLayout" Target="../slideLayouts/slideLayout9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Create Your Own Cryptocurrency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Chinmay Patil</a:t>
            </a:r>
          </a:p>
          <a:p>
            <a:r>
              <a:rPr lang="en-IN" dirty="0" smtClean="0"/>
              <a:t>Network Consultant Engineer at 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35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4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50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912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04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614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191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11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05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57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054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604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41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456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255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82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63329" y="943897"/>
            <a:ext cx="9144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 smtClean="0"/>
          </a:p>
          <a:p>
            <a:pPr algn="ctr"/>
            <a:r>
              <a:rPr lang="en-IN" sz="4800" dirty="0" smtClean="0"/>
              <a:t>THANK YOU !</a:t>
            </a:r>
          </a:p>
          <a:p>
            <a:pPr algn="ctr"/>
            <a:endParaRPr lang="en-IN" sz="4800" dirty="0"/>
          </a:p>
          <a:p>
            <a:pPr algn="ctr"/>
            <a:endParaRPr lang="en-IN" sz="4800" dirty="0" smtClean="0"/>
          </a:p>
          <a:p>
            <a:pPr algn="ctr"/>
            <a:endParaRPr lang="en-IN" sz="4800" dirty="0"/>
          </a:p>
          <a:p>
            <a:endParaRPr lang="en-IN" dirty="0" smtClean="0"/>
          </a:p>
          <a:p>
            <a:r>
              <a:rPr lang="en-IN" dirty="0" smtClean="0"/>
              <a:t>You can find the PPTs presented in this session and the code at</a:t>
            </a:r>
          </a:p>
          <a:p>
            <a:endParaRPr lang="en-IN" dirty="0" smtClean="0"/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github.com/patilchinmay/Create-Your-Own-Cryptocurrency</a:t>
            </a:r>
            <a:endParaRPr lang="en-US" dirty="0" smtClean="0"/>
          </a:p>
          <a:p>
            <a:endParaRPr lang="en-IN" dirty="0"/>
          </a:p>
          <a:p>
            <a:endParaRPr lang="en-IN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107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327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60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64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41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64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03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9200" y="983226"/>
            <a:ext cx="957661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dirty="0" smtClean="0"/>
          </a:p>
          <a:p>
            <a:r>
              <a:rPr lang="en-IN" sz="3200" dirty="0" smtClean="0"/>
              <a:t>Now we need code !</a:t>
            </a:r>
          </a:p>
          <a:p>
            <a:endParaRPr lang="en-IN" sz="3200" dirty="0"/>
          </a:p>
          <a:p>
            <a:r>
              <a:rPr lang="en-US" sz="3200" dirty="0">
                <a:hlinkClick r:id="rId2"/>
              </a:rPr>
              <a:t>https://</a:t>
            </a:r>
            <a:r>
              <a:rPr lang="en-US" sz="3200" dirty="0" smtClean="0">
                <a:hlinkClick r:id="rId2"/>
              </a:rPr>
              <a:t>github.com/patilchinmay/Create-Your-Own-Cryptocurrency</a:t>
            </a:r>
            <a:endParaRPr lang="en-US" sz="3200" dirty="0" smtClean="0"/>
          </a:p>
          <a:p>
            <a:endParaRPr lang="en-IN" sz="3200" dirty="0"/>
          </a:p>
          <a:p>
            <a:r>
              <a:rPr lang="en-IN" sz="3200" dirty="0" smtClean="0"/>
              <a:t>For advanced purposes</a:t>
            </a:r>
          </a:p>
          <a:p>
            <a:endParaRPr lang="en-IN" sz="3200" dirty="0" smtClean="0"/>
          </a:p>
          <a:p>
            <a:r>
              <a:rPr lang="en-US" sz="3200" dirty="0">
                <a:hlinkClick r:id="rId3"/>
              </a:rPr>
              <a:t>https://</a:t>
            </a:r>
            <a:r>
              <a:rPr lang="en-US" sz="3200" dirty="0" smtClean="0">
                <a:hlinkClick r:id="rId3"/>
              </a:rPr>
              <a:t>github.com/OpenZeppelin/openzeppelin-solidity</a:t>
            </a:r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16765858"/>
      </p:ext>
    </p:extLst>
  </p:cSld>
  <p:clrMapOvr>
    <a:masterClrMapping/>
  </p:clrMapOvr>
</p:sld>
</file>

<file path=ppt/theme/theme1.xml><?xml version="1.0" encoding="utf-8"?>
<a:theme xmlns:a="http://schemas.openxmlformats.org/drawingml/2006/main" name="Blue theme 2016 16x9">
  <a:themeElements>
    <a:clrScheme name="Blue Theme 2016 Colors">
      <a:dk1>
        <a:srgbClr val="58585B"/>
      </a:dk1>
      <a:lt1>
        <a:srgbClr val="FFFFFF"/>
      </a:lt1>
      <a:dk2>
        <a:srgbClr val="58585B"/>
      </a:dk2>
      <a:lt2>
        <a:srgbClr val="049FD9"/>
      </a:lt2>
      <a:accent1>
        <a:srgbClr val="004BAF"/>
      </a:accent1>
      <a:accent2>
        <a:srgbClr val="64BBE3"/>
      </a:accent2>
      <a:accent3>
        <a:srgbClr val="E8EBF1"/>
      </a:accent3>
      <a:accent4>
        <a:srgbClr val="9E9EA2"/>
      </a:accent4>
      <a:accent5>
        <a:srgbClr val="049FD9"/>
      </a:accent5>
      <a:accent6>
        <a:srgbClr val="ABC233"/>
      </a:accent6>
      <a:hlink>
        <a:srgbClr val="049FD9"/>
      </a:hlink>
      <a:folHlink>
        <a:srgbClr val="004BA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DC503DE1-91F3-4E06-9D47-79C2309E909B}" vid="{C266BCD2-BF24-49DE-B4C0-2E591CE22960}"/>
    </a:ext>
  </a:extLst>
</a:theme>
</file>

<file path=ppt/theme/theme2.xml><?xml version="1.0" encoding="utf-8"?>
<a:theme xmlns:a="http://schemas.openxmlformats.org/drawingml/2006/main" name="Blue theme 2016 4x3">
  <a:themeElements>
    <a:clrScheme name="Blue Theme 2016 Colors">
      <a:dk1>
        <a:srgbClr val="58585B"/>
      </a:dk1>
      <a:lt1>
        <a:srgbClr val="FFFFFF"/>
      </a:lt1>
      <a:dk2>
        <a:srgbClr val="58585B"/>
      </a:dk2>
      <a:lt2>
        <a:srgbClr val="049FD9"/>
      </a:lt2>
      <a:accent1>
        <a:srgbClr val="004BAF"/>
      </a:accent1>
      <a:accent2>
        <a:srgbClr val="64BBE3"/>
      </a:accent2>
      <a:accent3>
        <a:srgbClr val="E8EBF1"/>
      </a:accent3>
      <a:accent4>
        <a:srgbClr val="9E9EA2"/>
      </a:accent4>
      <a:accent5>
        <a:srgbClr val="049FD9"/>
      </a:accent5>
      <a:accent6>
        <a:srgbClr val="ABC233"/>
      </a:accent6>
      <a:hlink>
        <a:srgbClr val="049FD9"/>
      </a:hlink>
      <a:folHlink>
        <a:srgbClr val="004BA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 theme 2016 16x9</Template>
  <TotalTime>7</TotalTime>
  <Words>44</Words>
  <Application>Microsoft Office PowerPoint</Application>
  <PresentationFormat>Widescreen</PresentationFormat>
  <Paragraphs>21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ＭＳ Ｐゴシック</vt:lpstr>
      <vt:lpstr>Arial</vt:lpstr>
      <vt:lpstr>Broadway</vt:lpstr>
      <vt:lpstr>Calibri</vt:lpstr>
      <vt:lpstr>Calibri Light</vt:lpstr>
      <vt:lpstr>Ciscolight</vt:lpstr>
      <vt:lpstr>CiscoSans</vt:lpstr>
      <vt:lpstr>CiscoSans ExtraLight</vt:lpstr>
      <vt:lpstr>CiscoSans Thin</vt:lpstr>
      <vt:lpstr>Blue theme 2016 16x9</vt:lpstr>
      <vt:lpstr>Blue theme 2016 4x3</vt:lpstr>
      <vt:lpstr>Retrospect</vt:lpstr>
      <vt:lpstr>Create Your Own Cryptocurrency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Cisco Systems,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Your Own Cryptocurrency</dc:title>
  <dc:creator>Chinmay Patil (chipatil)</dc:creator>
  <cp:lastModifiedBy>Chinmay Patil (chipatil)</cp:lastModifiedBy>
  <cp:revision>6</cp:revision>
  <dcterms:created xsi:type="dcterms:W3CDTF">2018-09-18T17:45:41Z</dcterms:created>
  <dcterms:modified xsi:type="dcterms:W3CDTF">2018-09-18T17:52:54Z</dcterms:modified>
</cp:coreProperties>
</file>